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50" r:id="rId2"/>
    <p:sldMasterId id="2147483997" r:id="rId3"/>
  </p:sldMasterIdLst>
  <p:notesMasterIdLst>
    <p:notesMasterId r:id="rId26"/>
  </p:notesMasterIdLst>
  <p:handoutMasterIdLst>
    <p:handoutMasterId r:id="rId27"/>
  </p:handoutMasterIdLst>
  <p:sldIdLst>
    <p:sldId id="693" r:id="rId4"/>
    <p:sldId id="631" r:id="rId5"/>
    <p:sldId id="592" r:id="rId6"/>
    <p:sldId id="735" r:id="rId7"/>
    <p:sldId id="619" r:id="rId8"/>
    <p:sldId id="737" r:id="rId9"/>
    <p:sldId id="732" r:id="rId10"/>
    <p:sldId id="738" r:id="rId11"/>
    <p:sldId id="739" r:id="rId12"/>
    <p:sldId id="740" r:id="rId13"/>
    <p:sldId id="741" r:id="rId14"/>
    <p:sldId id="675" r:id="rId15"/>
    <p:sldId id="634" r:id="rId16"/>
    <p:sldId id="695" r:id="rId17"/>
    <p:sldId id="699" r:id="rId18"/>
    <p:sldId id="731" r:id="rId19"/>
    <p:sldId id="744" r:id="rId20"/>
    <p:sldId id="745" r:id="rId21"/>
    <p:sldId id="746" r:id="rId22"/>
    <p:sldId id="747" r:id="rId23"/>
    <p:sldId id="748" r:id="rId24"/>
    <p:sldId id="676" r:id="rId25"/>
  </p:sldIdLst>
  <p:sldSz cx="13444538" cy="7562850"/>
  <p:notesSz cx="6735763" cy="9866313"/>
  <p:defaultTextStyle>
    <a:defPPr>
      <a:defRPr lang="ja-JP"/>
    </a:defPPr>
    <a:lvl1pPr algn="l" rtl="0" fontAlgn="base">
      <a:spcBef>
        <a:spcPct val="0"/>
      </a:spcBef>
      <a:spcAft>
        <a:spcPct val="0"/>
      </a:spcAft>
      <a:defRPr kumimoji="1" kern="1200">
        <a:solidFill>
          <a:schemeClr val="tx1"/>
        </a:solidFill>
        <a:latin typeface="Arial" charset="0"/>
        <a:ea typeface="ＭＳ Ｐゴシック" charset="-128"/>
        <a:cs typeface="+mn-cs"/>
      </a:defRPr>
    </a:lvl1pPr>
    <a:lvl2pPr marL="457200" algn="l" rtl="0" fontAlgn="base">
      <a:spcBef>
        <a:spcPct val="0"/>
      </a:spcBef>
      <a:spcAft>
        <a:spcPct val="0"/>
      </a:spcAft>
      <a:defRPr kumimoji="1" kern="1200">
        <a:solidFill>
          <a:schemeClr val="tx1"/>
        </a:solidFill>
        <a:latin typeface="Arial" charset="0"/>
        <a:ea typeface="ＭＳ Ｐゴシック" charset="-128"/>
        <a:cs typeface="+mn-cs"/>
      </a:defRPr>
    </a:lvl2pPr>
    <a:lvl3pPr marL="914400" algn="l" rtl="0" fontAlgn="base">
      <a:spcBef>
        <a:spcPct val="0"/>
      </a:spcBef>
      <a:spcAft>
        <a:spcPct val="0"/>
      </a:spcAft>
      <a:defRPr kumimoji="1" kern="1200">
        <a:solidFill>
          <a:schemeClr val="tx1"/>
        </a:solidFill>
        <a:latin typeface="Arial" charset="0"/>
        <a:ea typeface="ＭＳ Ｐゴシック" charset="-128"/>
        <a:cs typeface="+mn-cs"/>
      </a:defRPr>
    </a:lvl3pPr>
    <a:lvl4pPr marL="1371600" algn="l" rtl="0" fontAlgn="base">
      <a:spcBef>
        <a:spcPct val="0"/>
      </a:spcBef>
      <a:spcAft>
        <a:spcPct val="0"/>
      </a:spcAft>
      <a:defRPr kumimoji="1" kern="1200">
        <a:solidFill>
          <a:schemeClr val="tx1"/>
        </a:solidFill>
        <a:latin typeface="Arial" charset="0"/>
        <a:ea typeface="ＭＳ Ｐゴシック" charset="-128"/>
        <a:cs typeface="+mn-cs"/>
      </a:defRPr>
    </a:lvl4pPr>
    <a:lvl5pPr marL="1828800" algn="l" rtl="0" fontAlgn="base">
      <a:spcBef>
        <a:spcPct val="0"/>
      </a:spcBef>
      <a:spcAft>
        <a:spcPct val="0"/>
      </a:spcAft>
      <a:defRPr kumimoji="1" kern="1200">
        <a:solidFill>
          <a:schemeClr val="tx1"/>
        </a:solidFill>
        <a:latin typeface="Arial" charset="0"/>
        <a:ea typeface="ＭＳ Ｐゴシック" charset="-128"/>
        <a:cs typeface="+mn-cs"/>
      </a:defRPr>
    </a:lvl5pPr>
    <a:lvl6pPr marL="2286000" algn="l" defTabSz="914400" rtl="0" eaLnBrk="1" latinLnBrk="0" hangingPunct="1">
      <a:defRPr kumimoji="1" kern="1200">
        <a:solidFill>
          <a:schemeClr val="tx1"/>
        </a:solidFill>
        <a:latin typeface="Arial" charset="0"/>
        <a:ea typeface="ＭＳ Ｐゴシック" charset="-128"/>
        <a:cs typeface="+mn-cs"/>
      </a:defRPr>
    </a:lvl6pPr>
    <a:lvl7pPr marL="2743200" algn="l" defTabSz="914400" rtl="0" eaLnBrk="1" latinLnBrk="0" hangingPunct="1">
      <a:defRPr kumimoji="1" kern="1200">
        <a:solidFill>
          <a:schemeClr val="tx1"/>
        </a:solidFill>
        <a:latin typeface="Arial" charset="0"/>
        <a:ea typeface="ＭＳ Ｐゴシック" charset="-128"/>
        <a:cs typeface="+mn-cs"/>
      </a:defRPr>
    </a:lvl7pPr>
    <a:lvl8pPr marL="3200400" algn="l" defTabSz="914400" rtl="0" eaLnBrk="1" latinLnBrk="0" hangingPunct="1">
      <a:defRPr kumimoji="1" kern="1200">
        <a:solidFill>
          <a:schemeClr val="tx1"/>
        </a:solidFill>
        <a:latin typeface="Arial" charset="0"/>
        <a:ea typeface="ＭＳ Ｐゴシック" charset="-128"/>
        <a:cs typeface="+mn-cs"/>
      </a:defRPr>
    </a:lvl8pPr>
    <a:lvl9pPr marL="3657600" algn="l" defTabSz="914400" rtl="0" eaLnBrk="1" latinLnBrk="0" hangingPunct="1">
      <a:defRPr kumimoji="1" kern="1200">
        <a:solidFill>
          <a:schemeClr val="tx1"/>
        </a:solidFill>
        <a:latin typeface="Arial" charset="0"/>
        <a:ea typeface="ＭＳ Ｐゴシック" charset="-128"/>
        <a:cs typeface="+mn-cs"/>
      </a:defRPr>
    </a:lvl9pPr>
  </p:defaultTextStyle>
  <p:extLst>
    <p:ext uri="{EFAFB233-063F-42B5-8137-9DF3F51BA10A}">
      <p15:sldGuideLst xmlns:p15="http://schemas.microsoft.com/office/powerpoint/2012/main">
        <p15:guide id="1" orient="horz" pos="1309" userDrawn="1">
          <p15:clr>
            <a:srgbClr val="A4A3A4"/>
          </p15:clr>
        </p15:guide>
        <p15:guide id="2" orient="horz" pos="2318" userDrawn="1">
          <p15:clr>
            <a:srgbClr val="A4A3A4"/>
          </p15:clr>
        </p15:guide>
        <p15:guide id="3" orient="horz" pos="3288" userDrawn="1">
          <p15:clr>
            <a:srgbClr val="A4A3A4"/>
          </p15:clr>
        </p15:guide>
        <p15:guide id="4" orient="horz" pos="2466" userDrawn="1">
          <p15:clr>
            <a:srgbClr val="A4A3A4"/>
          </p15:clr>
        </p15:guide>
        <p15:guide id="5" orient="horz" pos="1474" userDrawn="1">
          <p15:clr>
            <a:srgbClr val="A4A3A4"/>
          </p15:clr>
        </p15:guide>
        <p15:guide id="6" orient="horz" pos="3455" userDrawn="1">
          <p15:clr>
            <a:srgbClr val="A4A3A4"/>
          </p15:clr>
        </p15:guide>
        <p15:guide id="7" orient="horz" pos="4272" userDrawn="1">
          <p15:clr>
            <a:srgbClr val="A4A3A4"/>
          </p15:clr>
        </p15:guide>
        <p15:guide id="8" orient="horz" pos="486" userDrawn="1">
          <p15:clr>
            <a:srgbClr val="A4A3A4"/>
          </p15:clr>
        </p15:guide>
        <p15:guide id="9" pos="926" userDrawn="1">
          <p15:clr>
            <a:srgbClr val="A4A3A4"/>
          </p15:clr>
        </p15:guide>
        <p15:guide id="10" pos="2054" userDrawn="1">
          <p15:clr>
            <a:srgbClr val="A4A3A4"/>
          </p15:clr>
        </p15:guide>
        <p15:guide id="11" pos="3187" userDrawn="1">
          <p15:clr>
            <a:srgbClr val="A4A3A4"/>
          </p15:clr>
        </p15:guide>
        <p15:guide id="12" pos="6568" userDrawn="1">
          <p15:clr>
            <a:srgbClr val="A4A3A4"/>
          </p15:clr>
        </p15:guide>
        <p15:guide id="13" pos="4311" userDrawn="1">
          <p15:clr>
            <a:srgbClr val="A4A3A4"/>
          </p15:clr>
        </p15:guide>
        <p15:guide id="14" pos="5441" userDrawn="1">
          <p15:clr>
            <a:srgbClr val="A4A3A4"/>
          </p15:clr>
        </p15:guide>
        <p15:guide id="15" pos="7550" userDrawn="1">
          <p15:clr>
            <a:srgbClr val="A4A3A4"/>
          </p15:clr>
        </p15:guide>
        <p15:guide id="16" pos="2363" userDrawn="1">
          <p15:clr>
            <a:srgbClr val="A4A3A4"/>
          </p15:clr>
        </p15:guide>
      </p15:sldGuideLst>
    </p:ext>
    <p:ext uri="{2D200454-40CA-4A62-9FC3-DE9A4176ACB9}">
      <p15:notesGuideLst xmlns:p15="http://schemas.microsoft.com/office/powerpoint/2012/main">
        <p15:guide id="1" orient="horz" pos="3108" userDrawn="1">
          <p15:clr>
            <a:srgbClr val="A4A3A4"/>
          </p15:clr>
        </p15:guide>
        <p15:guide id="2" pos="2122"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512C2963-BA5B-EF9B-EA9A-7BB964ED973F}" name="Tsunoyama Tomoaki / 角山 友朗" initials="TT/角友" userId="S::9100173@tamron.co.jp::2051c756-3b58-490a-b446-a1e990ba3b3d" providerId="AD"/>
  <p188:author id="{F180A0B2-2E5A-209E-E073-562DC336EA93}" name="Sasaki Yuma / 佐々木 雄馬" initials="SY/佐雄" userId="S::1500263@tamron.co.jp::c5ef2a76-0de9-4e70-a0e7-a93347b9bbe3"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BAB"/>
    <a:srgbClr val="0000FF"/>
    <a:srgbClr val="FF9900"/>
    <a:srgbClr val="66FF33"/>
    <a:srgbClr val="0000CC"/>
    <a:srgbClr val="99CCFF"/>
    <a:srgbClr val="CC3300"/>
    <a:srgbClr val="898989"/>
    <a:srgbClr val="5F5F5F"/>
    <a:srgbClr val="60606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1E4AEA4-8DFA-4A89-87EB-49C32662AFE0}" styleName="中間スタイル 2 - アクセント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516" autoAdjust="0"/>
    <p:restoredTop sz="96279" autoAdjust="0"/>
  </p:normalViewPr>
  <p:slideViewPr>
    <p:cSldViewPr snapToGrid="0">
      <p:cViewPr varScale="1">
        <p:scale>
          <a:sx n="144" d="100"/>
          <a:sy n="144" d="100"/>
        </p:scale>
        <p:origin x="804" y="96"/>
      </p:cViewPr>
      <p:guideLst>
        <p:guide orient="horz" pos="1309"/>
        <p:guide orient="horz" pos="2318"/>
        <p:guide orient="horz" pos="3288"/>
        <p:guide orient="horz" pos="2466"/>
        <p:guide orient="horz" pos="1474"/>
        <p:guide orient="horz" pos="3455"/>
        <p:guide orient="horz" pos="4272"/>
        <p:guide orient="horz" pos="486"/>
        <p:guide pos="926"/>
        <p:guide pos="2054"/>
        <p:guide pos="3187"/>
        <p:guide pos="6568"/>
        <p:guide pos="4311"/>
        <p:guide pos="5441"/>
        <p:guide pos="7550"/>
        <p:guide pos="2363"/>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80" d="100"/>
        <a:sy n="80" d="100"/>
      </p:scale>
      <p:origin x="0" y="0"/>
    </p:cViewPr>
  </p:sorterViewPr>
  <p:notesViewPr>
    <p:cSldViewPr snapToGrid="0">
      <p:cViewPr varScale="1">
        <p:scale>
          <a:sx n="164" d="100"/>
          <a:sy n="164" d="100"/>
        </p:scale>
        <p:origin x="2928" y="160"/>
      </p:cViewPr>
      <p:guideLst>
        <p:guide orient="horz" pos="3108"/>
        <p:guide pos="2122"/>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microsoft.com/office/2018/10/relationships/authors" Target="author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microsoft.com/office/2016/11/relationships/changesInfo" Target="changesInfos/changesInfo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handoutMaster" Target="handoutMasters/handoutMaster1.xml"/><Relationship Id="rId30" Type="http://schemas.openxmlformats.org/officeDocument/2006/relationships/theme" Target="theme/theme1.xml"/><Relationship Id="rId8"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良二 石井" userId="de23f472d27372df" providerId="LiveId" clId="{9AFA38FC-BC5D-4B61-99A8-5665FDA556AE}"/>
    <pc:docChg chg="undo custSel modSld">
      <pc:chgData name="良二 石井" userId="de23f472d27372df" providerId="LiveId" clId="{9AFA38FC-BC5D-4B61-99A8-5665FDA556AE}" dt="2024-04-14T02:16:47.160" v="1988" actId="20577"/>
      <pc:docMkLst>
        <pc:docMk/>
      </pc:docMkLst>
      <pc:sldChg chg="addSp delSp modSp mod">
        <pc:chgData name="良二 石井" userId="de23f472d27372df" providerId="LiveId" clId="{9AFA38FC-BC5D-4B61-99A8-5665FDA556AE}" dt="2024-04-14T00:46:30.668" v="1047" actId="400"/>
        <pc:sldMkLst>
          <pc:docMk/>
          <pc:sldMk cId="1726062916" sldId="592"/>
        </pc:sldMkLst>
        <pc:spChg chg="add mod">
          <ac:chgData name="良二 石井" userId="de23f472d27372df" providerId="LiveId" clId="{9AFA38FC-BC5D-4B61-99A8-5665FDA556AE}" dt="2024-04-13T09:15:47.389" v="802" actId="20577"/>
          <ac:spMkLst>
            <pc:docMk/>
            <pc:sldMk cId="1726062916" sldId="592"/>
            <ac:spMk id="2" creationId="{5103D403-82A4-D0F2-561A-4DAB8BFD214B}"/>
          </ac:spMkLst>
        </pc:spChg>
        <pc:spChg chg="add del mod">
          <ac:chgData name="良二 石井" userId="de23f472d27372df" providerId="LiveId" clId="{9AFA38FC-BC5D-4B61-99A8-5665FDA556AE}" dt="2024-04-13T09:48:14.767" v="975" actId="478"/>
          <ac:spMkLst>
            <pc:docMk/>
            <pc:sldMk cId="1726062916" sldId="592"/>
            <ac:spMk id="3" creationId="{5C768AC9-6F2C-1DCF-601F-47A3A7DCE08D}"/>
          </ac:spMkLst>
        </pc:spChg>
        <pc:spChg chg="mod">
          <ac:chgData name="良二 石井" userId="de23f472d27372df" providerId="LiveId" clId="{9AFA38FC-BC5D-4B61-99A8-5665FDA556AE}" dt="2024-04-14T00:46:30.668" v="1047" actId="400"/>
          <ac:spMkLst>
            <pc:docMk/>
            <pc:sldMk cId="1726062916" sldId="592"/>
            <ac:spMk id="9" creationId="{E0F6F4B1-48C8-EA9F-1F79-6ED29170DC15}"/>
          </ac:spMkLst>
        </pc:spChg>
        <pc:spChg chg="mod">
          <ac:chgData name="良二 石井" userId="de23f472d27372df" providerId="LiveId" clId="{9AFA38FC-BC5D-4B61-99A8-5665FDA556AE}" dt="2024-04-13T09:17:07.534" v="814" actId="400"/>
          <ac:spMkLst>
            <pc:docMk/>
            <pc:sldMk cId="1726062916" sldId="592"/>
            <ac:spMk id="22" creationId="{C7307E26-A7CF-4759-B251-D9F43ECAC0E2}"/>
          </ac:spMkLst>
        </pc:spChg>
        <pc:spChg chg="mod">
          <ac:chgData name="良二 石井" userId="de23f472d27372df" providerId="LiveId" clId="{9AFA38FC-BC5D-4B61-99A8-5665FDA556AE}" dt="2024-04-13T09:18:27.596" v="818" actId="400"/>
          <ac:spMkLst>
            <pc:docMk/>
            <pc:sldMk cId="1726062916" sldId="592"/>
            <ac:spMk id="27" creationId="{07FC151A-86C5-41D0-97F4-09384D7EE28F}"/>
          </ac:spMkLst>
        </pc:spChg>
        <pc:spChg chg="mod">
          <ac:chgData name="良二 石井" userId="de23f472d27372df" providerId="LiveId" clId="{9AFA38FC-BC5D-4B61-99A8-5665FDA556AE}" dt="2024-04-13T09:47:27.515" v="972"/>
          <ac:spMkLst>
            <pc:docMk/>
            <pc:sldMk cId="1726062916" sldId="592"/>
            <ac:spMk id="31" creationId="{54BFD205-4C24-4283-B605-BECD1C54630D}"/>
          </ac:spMkLst>
        </pc:spChg>
      </pc:sldChg>
      <pc:sldChg chg="modSp mod">
        <pc:chgData name="良二 石井" userId="de23f472d27372df" providerId="LiveId" clId="{9AFA38FC-BC5D-4B61-99A8-5665FDA556AE}" dt="2024-04-14T01:07:39.701" v="1229" actId="207"/>
        <pc:sldMkLst>
          <pc:docMk/>
          <pc:sldMk cId="4276712443" sldId="619"/>
        </pc:sldMkLst>
        <pc:spChg chg="mod">
          <ac:chgData name="良二 石井" userId="de23f472d27372df" providerId="LiveId" clId="{9AFA38FC-BC5D-4B61-99A8-5665FDA556AE}" dt="2024-04-14T01:07:39.701" v="1229" actId="207"/>
          <ac:spMkLst>
            <pc:docMk/>
            <pc:sldMk cId="4276712443" sldId="619"/>
            <ac:spMk id="11" creationId="{373E88F9-9C12-77C4-97DC-409739A05FEE}"/>
          </ac:spMkLst>
        </pc:spChg>
      </pc:sldChg>
      <pc:sldChg chg="addSp modSp mod">
        <pc:chgData name="良二 石井" userId="de23f472d27372df" providerId="LiveId" clId="{9AFA38FC-BC5D-4B61-99A8-5665FDA556AE}" dt="2024-04-14T00:45:48.578" v="1016" actId="207"/>
        <pc:sldMkLst>
          <pc:docMk/>
          <pc:sldMk cId="1620868006" sldId="631"/>
        </pc:sldMkLst>
        <pc:spChg chg="add mod">
          <ac:chgData name="良二 石井" userId="de23f472d27372df" providerId="LiveId" clId="{9AFA38FC-BC5D-4B61-99A8-5665FDA556AE}" dt="2024-04-12T08:46:24.544" v="306" actId="20577"/>
          <ac:spMkLst>
            <pc:docMk/>
            <pc:sldMk cId="1620868006" sldId="631"/>
            <ac:spMk id="2" creationId="{3C67CA8E-B7FD-5F5C-4678-A57EA28BB97F}"/>
          </ac:spMkLst>
        </pc:spChg>
        <pc:spChg chg="mod">
          <ac:chgData name="良二 石井" userId="de23f472d27372df" providerId="LiveId" clId="{9AFA38FC-BC5D-4B61-99A8-5665FDA556AE}" dt="2024-04-14T00:45:48.578" v="1016" actId="207"/>
          <ac:spMkLst>
            <pc:docMk/>
            <pc:sldMk cId="1620868006" sldId="631"/>
            <ac:spMk id="5" creationId="{4ADE61D5-898D-2F69-68DE-602F7EE66FF3}"/>
          </ac:spMkLst>
        </pc:spChg>
      </pc:sldChg>
      <pc:sldChg chg="addSp delSp modSp mod">
        <pc:chgData name="良二 石井" userId="de23f472d27372df" providerId="LiveId" clId="{9AFA38FC-BC5D-4B61-99A8-5665FDA556AE}" dt="2024-04-14T02:05:08.216" v="1689" actId="478"/>
        <pc:sldMkLst>
          <pc:docMk/>
          <pc:sldMk cId="2459249076" sldId="675"/>
        </pc:sldMkLst>
        <pc:spChg chg="add del">
          <ac:chgData name="良二 石井" userId="de23f472d27372df" providerId="LiveId" clId="{9AFA38FC-BC5D-4B61-99A8-5665FDA556AE}" dt="2024-04-14T02:05:08.216" v="1689" actId="478"/>
          <ac:spMkLst>
            <pc:docMk/>
            <pc:sldMk cId="2459249076" sldId="675"/>
            <ac:spMk id="3" creationId="{14933A75-5C74-444B-D64A-FAB1A4E40F4E}"/>
          </ac:spMkLst>
        </pc:spChg>
        <pc:spChg chg="mod">
          <ac:chgData name="良二 石井" userId="de23f472d27372df" providerId="LiveId" clId="{9AFA38FC-BC5D-4B61-99A8-5665FDA556AE}" dt="2024-04-14T01:58:16.296" v="1598" actId="207"/>
          <ac:spMkLst>
            <pc:docMk/>
            <pc:sldMk cId="2459249076" sldId="675"/>
            <ac:spMk id="4" creationId="{8451D9F1-CD26-77DA-66EB-517C689E92DA}"/>
          </ac:spMkLst>
        </pc:spChg>
        <pc:spChg chg="add mod">
          <ac:chgData name="良二 石井" userId="de23f472d27372df" providerId="LiveId" clId="{9AFA38FC-BC5D-4B61-99A8-5665FDA556AE}" dt="2024-04-14T02:04:19.770" v="1688" actId="14100"/>
          <ac:spMkLst>
            <pc:docMk/>
            <pc:sldMk cId="2459249076" sldId="675"/>
            <ac:spMk id="7" creationId="{3DA00A53-D689-196D-7610-D431AD6269FC}"/>
          </ac:spMkLst>
        </pc:spChg>
        <pc:spChg chg="mod">
          <ac:chgData name="良二 石井" userId="de23f472d27372df" providerId="LiveId" clId="{9AFA38FC-BC5D-4B61-99A8-5665FDA556AE}" dt="2024-04-14T02:02:58.331" v="1631" actId="20577"/>
          <ac:spMkLst>
            <pc:docMk/>
            <pc:sldMk cId="2459249076" sldId="675"/>
            <ac:spMk id="10" creationId="{6A57A386-0700-3C23-FE6A-6C638E7898EC}"/>
          </ac:spMkLst>
        </pc:spChg>
      </pc:sldChg>
      <pc:sldChg chg="addSp modSp mod">
        <pc:chgData name="良二 石井" userId="de23f472d27372df" providerId="LiveId" clId="{9AFA38FC-BC5D-4B61-99A8-5665FDA556AE}" dt="2024-04-14T02:16:47.160" v="1988" actId="20577"/>
        <pc:sldMkLst>
          <pc:docMk/>
          <pc:sldMk cId="4170740740" sldId="676"/>
        </pc:sldMkLst>
        <pc:spChg chg="add mod">
          <ac:chgData name="良二 石井" userId="de23f472d27372df" providerId="LiveId" clId="{9AFA38FC-BC5D-4B61-99A8-5665FDA556AE}" dt="2024-04-14T02:16:47.160" v="1988" actId="20577"/>
          <ac:spMkLst>
            <pc:docMk/>
            <pc:sldMk cId="4170740740" sldId="676"/>
            <ac:spMk id="3" creationId="{97DDF686-6686-ACDE-6BBE-E867F0D7F912}"/>
          </ac:spMkLst>
        </pc:spChg>
        <pc:spChg chg="mod">
          <ac:chgData name="良二 石井" userId="de23f472d27372df" providerId="LiveId" clId="{9AFA38FC-BC5D-4B61-99A8-5665FDA556AE}" dt="2024-04-14T02:14:53.657" v="1824" actId="400"/>
          <ac:spMkLst>
            <pc:docMk/>
            <pc:sldMk cId="4170740740" sldId="676"/>
            <ac:spMk id="37" creationId="{985CA48D-BCED-BB6A-1A96-701EAAD329EC}"/>
          </ac:spMkLst>
        </pc:spChg>
      </pc:sldChg>
      <pc:sldChg chg="addSp modSp mod">
        <pc:chgData name="良二 石井" userId="de23f472d27372df" providerId="LiveId" clId="{9AFA38FC-BC5D-4B61-99A8-5665FDA556AE}" dt="2024-04-14T01:21:50.735" v="1358" actId="14100"/>
        <pc:sldMkLst>
          <pc:docMk/>
          <pc:sldMk cId="4071927534" sldId="732"/>
        </pc:sldMkLst>
        <pc:spChg chg="add mod">
          <ac:chgData name="良二 石井" userId="de23f472d27372df" providerId="LiveId" clId="{9AFA38FC-BC5D-4B61-99A8-5665FDA556AE}" dt="2024-04-14T01:21:50.735" v="1358" actId="14100"/>
          <ac:spMkLst>
            <pc:docMk/>
            <pc:sldMk cId="4071927534" sldId="732"/>
            <ac:spMk id="2" creationId="{41050B05-412C-F2BD-2F01-DC6B1D2F15A7}"/>
          </ac:spMkLst>
        </pc:spChg>
      </pc:sldChg>
      <pc:sldChg chg="addSp delSp modSp mod">
        <pc:chgData name="良二 石井" userId="de23f472d27372df" providerId="LiveId" clId="{9AFA38FC-BC5D-4B61-99A8-5665FDA556AE}" dt="2024-04-14T01:21:22.281" v="1302" actId="478"/>
        <pc:sldMkLst>
          <pc:docMk/>
          <pc:sldMk cId="3381618765" sldId="735"/>
        </pc:sldMkLst>
        <pc:spChg chg="add del mod">
          <ac:chgData name="良二 石井" userId="de23f472d27372df" providerId="LiveId" clId="{9AFA38FC-BC5D-4B61-99A8-5665FDA556AE}" dt="2024-04-14T01:21:22.281" v="1302" actId="478"/>
          <ac:spMkLst>
            <pc:docMk/>
            <pc:sldMk cId="3381618765" sldId="735"/>
            <ac:spMk id="2" creationId="{4206625D-279E-399F-E834-CEBF3277FF5F}"/>
          </ac:spMkLst>
        </pc:spChg>
        <pc:spChg chg="mod">
          <ac:chgData name="良二 石井" userId="de23f472d27372df" providerId="LiveId" clId="{9AFA38FC-BC5D-4B61-99A8-5665FDA556AE}" dt="2024-04-14T00:51:16.999" v="1073" actId="400"/>
          <ac:spMkLst>
            <pc:docMk/>
            <pc:sldMk cId="3381618765" sldId="735"/>
            <ac:spMk id="5" creationId="{666EC116-AA68-B1C5-BC71-5817D34AA7A5}"/>
          </ac:spMkLst>
        </pc:spChg>
      </pc:sldChg>
      <pc:sldChg chg="modSp mod">
        <pc:chgData name="良二 石井" userId="de23f472d27372df" providerId="LiveId" clId="{9AFA38FC-BC5D-4B61-99A8-5665FDA556AE}" dt="2024-04-14T01:17:30.149" v="1301" actId="20577"/>
        <pc:sldMkLst>
          <pc:docMk/>
          <pc:sldMk cId="3680046805" sldId="737"/>
        </pc:sldMkLst>
        <pc:spChg chg="mod">
          <ac:chgData name="良二 石井" userId="de23f472d27372df" providerId="LiveId" clId="{9AFA38FC-BC5D-4B61-99A8-5665FDA556AE}" dt="2024-04-14T01:17:30.149" v="1301" actId="20577"/>
          <ac:spMkLst>
            <pc:docMk/>
            <pc:sldMk cId="3680046805" sldId="737"/>
            <ac:spMk id="5" creationId="{D4BD608D-6A6A-1969-67D1-0A43BCC1870E}"/>
          </ac:spMkLst>
        </pc:spChg>
      </pc:sldChg>
      <pc:sldChg chg="modSp mod">
        <pc:chgData name="良二 石井" userId="de23f472d27372df" providerId="LiveId" clId="{9AFA38FC-BC5D-4B61-99A8-5665FDA556AE}" dt="2024-04-14T01:28:43.817" v="1395" actId="20577"/>
        <pc:sldMkLst>
          <pc:docMk/>
          <pc:sldMk cId="2464855018" sldId="740"/>
        </pc:sldMkLst>
        <pc:spChg chg="mod">
          <ac:chgData name="良二 石井" userId="de23f472d27372df" providerId="LiveId" clId="{9AFA38FC-BC5D-4B61-99A8-5665FDA556AE}" dt="2024-04-14T01:28:43.817" v="1395" actId="20577"/>
          <ac:spMkLst>
            <pc:docMk/>
            <pc:sldMk cId="2464855018" sldId="740"/>
            <ac:spMk id="13" creationId="{7D11DE08-68BF-EBFE-E9A8-615DFE8107BC}"/>
          </ac:spMkLst>
        </pc:spChg>
      </pc:sldChg>
      <pc:sldChg chg="modSp mod">
        <pc:chgData name="良二 石井" userId="de23f472d27372df" providerId="LiveId" clId="{9AFA38FC-BC5D-4B61-99A8-5665FDA556AE}" dt="2024-04-14T01:46:16.667" v="1560" actId="20577"/>
        <pc:sldMkLst>
          <pc:docMk/>
          <pc:sldMk cId="1791932495" sldId="741"/>
        </pc:sldMkLst>
        <pc:spChg chg="mod">
          <ac:chgData name="良二 石井" userId="de23f472d27372df" providerId="LiveId" clId="{9AFA38FC-BC5D-4B61-99A8-5665FDA556AE}" dt="2024-04-14T01:46:16.667" v="1560" actId="20577"/>
          <ac:spMkLst>
            <pc:docMk/>
            <pc:sldMk cId="1791932495" sldId="741"/>
            <ac:spMk id="5" creationId="{7377AA42-9BDE-59B5-474D-C5B4CD487EDA}"/>
          </ac:spMkLst>
        </pc:spChg>
        <pc:spChg chg="mod">
          <ac:chgData name="良二 石井" userId="de23f472d27372df" providerId="LiveId" clId="{9AFA38FC-BC5D-4B61-99A8-5665FDA556AE}" dt="2024-04-14T01:30:59.247" v="1410" actId="207"/>
          <ac:spMkLst>
            <pc:docMk/>
            <pc:sldMk cId="1791932495" sldId="741"/>
            <ac:spMk id="6" creationId="{AF990A6D-03DB-5ED7-7B30-73BF3F288BDE}"/>
          </ac:spMkLst>
        </pc:spChg>
      </pc:sldChg>
      <pc:sldChg chg="modSp mod">
        <pc:chgData name="良二 石井" userId="de23f472d27372df" providerId="LiveId" clId="{9AFA38FC-BC5D-4B61-99A8-5665FDA556AE}" dt="2024-04-14T02:09:10.873" v="1822" actId="207"/>
        <pc:sldMkLst>
          <pc:docMk/>
          <pc:sldMk cId="1638259769" sldId="746"/>
        </pc:sldMkLst>
        <pc:spChg chg="mod">
          <ac:chgData name="良二 石井" userId="de23f472d27372df" providerId="LiveId" clId="{9AFA38FC-BC5D-4B61-99A8-5665FDA556AE}" dt="2024-04-14T02:08:36.095" v="1813" actId="20577"/>
          <ac:spMkLst>
            <pc:docMk/>
            <pc:sldMk cId="1638259769" sldId="746"/>
            <ac:spMk id="5" creationId="{716D4E52-D716-B1D2-7A72-479C10485FC9}"/>
          </ac:spMkLst>
        </pc:spChg>
        <pc:spChg chg="mod">
          <ac:chgData name="良二 石井" userId="de23f472d27372df" providerId="LiveId" clId="{9AFA38FC-BC5D-4B61-99A8-5665FDA556AE}" dt="2024-04-14T02:09:10.873" v="1822" actId="207"/>
          <ac:spMkLst>
            <pc:docMk/>
            <pc:sldMk cId="1638259769" sldId="746"/>
            <ac:spMk id="23" creationId="{0238BD76-03AC-CF98-AC92-9B0DBE1BC99A}"/>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a:extLst>
              <a:ext uri="{FF2B5EF4-FFF2-40B4-BE49-F238E27FC236}">
                <a16:creationId xmlns:a16="http://schemas.microsoft.com/office/drawing/2014/main" id="{86BB1A14-A27B-1F4C-94E1-4443579A3069}"/>
              </a:ext>
            </a:extLst>
          </p:cNvPr>
          <p:cNvSpPr>
            <a:spLocks noGrp="1"/>
          </p:cNvSpPr>
          <p:nvPr>
            <p:ph type="hdr" sz="quarter"/>
          </p:nvPr>
        </p:nvSpPr>
        <p:spPr>
          <a:xfrm>
            <a:off x="0" y="0"/>
            <a:ext cx="2918830" cy="495600"/>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a:extLst>
              <a:ext uri="{FF2B5EF4-FFF2-40B4-BE49-F238E27FC236}">
                <a16:creationId xmlns:a16="http://schemas.microsoft.com/office/drawing/2014/main" id="{CE6C8D2B-C985-8B4B-A4F0-0AC5AB519B71}"/>
              </a:ext>
            </a:extLst>
          </p:cNvPr>
          <p:cNvSpPr>
            <a:spLocks noGrp="1"/>
          </p:cNvSpPr>
          <p:nvPr>
            <p:ph type="dt" sz="quarter" idx="1"/>
          </p:nvPr>
        </p:nvSpPr>
        <p:spPr>
          <a:xfrm>
            <a:off x="3815763" y="0"/>
            <a:ext cx="2918830" cy="495600"/>
          </a:xfrm>
          <a:prstGeom prst="rect">
            <a:avLst/>
          </a:prstGeom>
        </p:spPr>
        <p:txBody>
          <a:bodyPr vert="horz" lIns="91440" tIns="45720" rIns="91440" bIns="45720" rtlCol="0"/>
          <a:lstStyle>
            <a:lvl1pPr algn="r">
              <a:defRPr sz="1200"/>
            </a:lvl1pPr>
          </a:lstStyle>
          <a:p>
            <a:fld id="{6201DF21-F57B-0A4F-9EE2-F661046F80A3}" type="datetimeFigureOut">
              <a:rPr kumimoji="1" lang="ja-JP" altLang="en-US" smtClean="0"/>
              <a:t>2024/5/16</a:t>
            </a:fld>
            <a:endParaRPr kumimoji="1" lang="ja-JP" altLang="en-US"/>
          </a:p>
        </p:txBody>
      </p:sp>
      <p:sp>
        <p:nvSpPr>
          <p:cNvPr id="4" name="フッター プレースホルダー 3">
            <a:extLst>
              <a:ext uri="{FF2B5EF4-FFF2-40B4-BE49-F238E27FC236}">
                <a16:creationId xmlns:a16="http://schemas.microsoft.com/office/drawing/2014/main" id="{244DDA90-1C03-7C4F-A2DE-D484F3985498}"/>
              </a:ext>
            </a:extLst>
          </p:cNvPr>
          <p:cNvSpPr>
            <a:spLocks noGrp="1"/>
          </p:cNvSpPr>
          <p:nvPr>
            <p:ph type="ftr" sz="quarter" idx="2"/>
          </p:nvPr>
        </p:nvSpPr>
        <p:spPr>
          <a:xfrm>
            <a:off x="0" y="9370716"/>
            <a:ext cx="2918830" cy="495599"/>
          </a:xfrm>
          <a:prstGeom prst="rect">
            <a:avLst/>
          </a:prstGeom>
        </p:spPr>
        <p:txBody>
          <a:bodyPr vert="horz" lIns="91440" tIns="45720" rIns="91440" bIns="45720" rtlCol="0" anchor="b"/>
          <a:lstStyle>
            <a:lvl1pPr algn="l">
              <a:defRPr sz="1200"/>
            </a:lvl1pPr>
          </a:lstStyle>
          <a:p>
            <a:endParaRPr kumimoji="1" lang="ja-JP" altLang="en-US"/>
          </a:p>
        </p:txBody>
      </p:sp>
      <p:sp>
        <p:nvSpPr>
          <p:cNvPr id="5" name="スライド番号プレースホルダー 4">
            <a:extLst>
              <a:ext uri="{FF2B5EF4-FFF2-40B4-BE49-F238E27FC236}">
                <a16:creationId xmlns:a16="http://schemas.microsoft.com/office/drawing/2014/main" id="{625648A6-64A8-094F-BAF3-23E8127D29C4}"/>
              </a:ext>
            </a:extLst>
          </p:cNvPr>
          <p:cNvSpPr>
            <a:spLocks noGrp="1"/>
          </p:cNvSpPr>
          <p:nvPr>
            <p:ph type="sldNum" sz="quarter" idx="3"/>
          </p:nvPr>
        </p:nvSpPr>
        <p:spPr>
          <a:xfrm>
            <a:off x="3815763" y="9370716"/>
            <a:ext cx="2918830" cy="495599"/>
          </a:xfrm>
          <a:prstGeom prst="rect">
            <a:avLst/>
          </a:prstGeom>
        </p:spPr>
        <p:txBody>
          <a:bodyPr vert="horz" lIns="91440" tIns="45720" rIns="91440" bIns="45720" rtlCol="0" anchor="b"/>
          <a:lstStyle>
            <a:lvl1pPr algn="r">
              <a:defRPr sz="1200"/>
            </a:lvl1pPr>
          </a:lstStyle>
          <a:p>
            <a:fld id="{FD26A2D7-51A7-864B-9122-B341ECD10E10}" type="slidenum">
              <a:rPr kumimoji="1" lang="ja-JP" altLang="en-US" smtClean="0"/>
              <a:t>‹#›</a:t>
            </a:fld>
            <a:endParaRPr kumimoji="1" lang="ja-JP" altLang="en-US"/>
          </a:p>
        </p:txBody>
      </p:sp>
    </p:spTree>
    <p:extLst>
      <p:ext uri="{BB962C8B-B14F-4D97-AF65-F5344CB8AC3E}">
        <p14:creationId xmlns:p14="http://schemas.microsoft.com/office/powerpoint/2010/main" val="2232925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18830" cy="493315"/>
          </a:xfrm>
          <a:prstGeom prst="rect">
            <a:avLst/>
          </a:prstGeom>
          <a:noFill/>
          <a:ln>
            <a:noFill/>
          </a:ln>
          <a:effectLst/>
        </p:spPr>
        <p:txBody>
          <a:bodyPr vert="horz" wrap="square" lIns="91440" tIns="45720" rIns="91440" bIns="45720" numCol="1" anchor="t" anchorCtr="0" compatLnSpc="1">
            <a:prstTxWarp prst="textNoShape">
              <a:avLst/>
            </a:prstTxWarp>
          </a:bodyPr>
          <a:lstStyle>
            <a:lvl1pPr>
              <a:defRPr sz="1200">
                <a:latin typeface="Arial" charset="0"/>
                <a:ea typeface="ＭＳ Ｐゴシック" pitchFamily="50" charset="-128"/>
              </a:defRPr>
            </a:lvl1pPr>
          </a:lstStyle>
          <a:p>
            <a:pPr>
              <a:defRPr/>
            </a:pPr>
            <a:endParaRPr lang="en-US" altLang="ja-JP"/>
          </a:p>
        </p:txBody>
      </p:sp>
      <p:sp>
        <p:nvSpPr>
          <p:cNvPr id="4099" name="Rectangle 3"/>
          <p:cNvSpPr>
            <a:spLocks noGrp="1" noChangeArrowheads="1"/>
          </p:cNvSpPr>
          <p:nvPr>
            <p:ph type="dt" idx="1"/>
          </p:nvPr>
        </p:nvSpPr>
        <p:spPr bwMode="auto">
          <a:xfrm>
            <a:off x="3815763" y="0"/>
            <a:ext cx="2918830" cy="493315"/>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a:defRPr sz="1200">
                <a:latin typeface="Arial" charset="0"/>
                <a:ea typeface="ＭＳ Ｐゴシック" pitchFamily="50" charset="-128"/>
              </a:defRPr>
            </a:lvl1pPr>
          </a:lstStyle>
          <a:p>
            <a:pPr>
              <a:defRPr/>
            </a:pPr>
            <a:endParaRPr lang="en-US" altLang="ja-JP"/>
          </a:p>
        </p:txBody>
      </p:sp>
      <p:sp>
        <p:nvSpPr>
          <p:cNvPr id="19460" name="Rectangle 4"/>
          <p:cNvSpPr>
            <a:spLocks noGrp="1" noRot="1" noChangeAspect="1" noChangeArrowheads="1" noTextEdit="1"/>
          </p:cNvSpPr>
          <p:nvPr>
            <p:ph type="sldImg" idx="2"/>
          </p:nvPr>
        </p:nvSpPr>
        <p:spPr bwMode="auto">
          <a:xfrm>
            <a:off x="80963" y="739775"/>
            <a:ext cx="6573837" cy="369887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01" name="Rectangle 5"/>
          <p:cNvSpPr>
            <a:spLocks noGrp="1" noChangeArrowheads="1"/>
          </p:cNvSpPr>
          <p:nvPr>
            <p:ph type="body" sz="quarter" idx="3"/>
          </p:nvPr>
        </p:nvSpPr>
        <p:spPr bwMode="auto">
          <a:xfrm>
            <a:off x="673577" y="4686500"/>
            <a:ext cx="5388610" cy="4439840"/>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ja-JP" altLang="en-US" noProof="0"/>
              <a:t>マスタ テキストの書式設定</a:t>
            </a:r>
          </a:p>
          <a:p>
            <a:pPr lvl="1"/>
            <a:r>
              <a:rPr lang="ja-JP" altLang="en-US" noProof="0"/>
              <a:t>第 </a:t>
            </a:r>
            <a:r>
              <a:rPr lang="en-US" altLang="ja-JP" noProof="0"/>
              <a:t>2 </a:t>
            </a:r>
            <a:r>
              <a:rPr lang="ja-JP" altLang="en-US" noProof="0"/>
              <a:t>レベル</a:t>
            </a:r>
          </a:p>
          <a:p>
            <a:pPr lvl="2"/>
            <a:r>
              <a:rPr lang="ja-JP" altLang="en-US" noProof="0"/>
              <a:t>第 </a:t>
            </a:r>
            <a:r>
              <a:rPr lang="en-US" altLang="ja-JP" noProof="0"/>
              <a:t>3 </a:t>
            </a:r>
            <a:r>
              <a:rPr lang="ja-JP" altLang="en-US" noProof="0"/>
              <a:t>レベル</a:t>
            </a:r>
          </a:p>
          <a:p>
            <a:pPr lvl="3"/>
            <a:r>
              <a:rPr lang="ja-JP" altLang="en-US" noProof="0"/>
              <a:t>第 </a:t>
            </a:r>
            <a:r>
              <a:rPr lang="en-US" altLang="ja-JP" noProof="0"/>
              <a:t>4 </a:t>
            </a:r>
            <a:r>
              <a:rPr lang="ja-JP" altLang="en-US" noProof="0"/>
              <a:t>レベル</a:t>
            </a:r>
          </a:p>
          <a:p>
            <a:pPr lvl="4"/>
            <a:r>
              <a:rPr lang="ja-JP" altLang="en-US" noProof="0"/>
              <a:t>第 </a:t>
            </a:r>
            <a:r>
              <a:rPr lang="en-US" altLang="ja-JP" noProof="0"/>
              <a:t>5 </a:t>
            </a:r>
            <a:r>
              <a:rPr lang="ja-JP" altLang="en-US" noProof="0"/>
              <a:t>レベル</a:t>
            </a:r>
          </a:p>
        </p:txBody>
      </p:sp>
      <p:sp>
        <p:nvSpPr>
          <p:cNvPr id="4102" name="Rectangle 6"/>
          <p:cNvSpPr>
            <a:spLocks noGrp="1" noChangeArrowheads="1"/>
          </p:cNvSpPr>
          <p:nvPr>
            <p:ph type="ftr" sz="quarter" idx="4"/>
          </p:nvPr>
        </p:nvSpPr>
        <p:spPr bwMode="auto">
          <a:xfrm>
            <a:off x="0" y="9370714"/>
            <a:ext cx="2918830" cy="493315"/>
          </a:xfrm>
          <a:prstGeom prst="rect">
            <a:avLst/>
          </a:prstGeom>
          <a:noFill/>
          <a:ln>
            <a:noFill/>
          </a:ln>
          <a:effectLst/>
        </p:spPr>
        <p:txBody>
          <a:bodyPr vert="horz" wrap="square" lIns="91440" tIns="45720" rIns="91440" bIns="45720" numCol="1" anchor="b" anchorCtr="0" compatLnSpc="1">
            <a:prstTxWarp prst="textNoShape">
              <a:avLst/>
            </a:prstTxWarp>
          </a:bodyPr>
          <a:lstStyle>
            <a:lvl1pPr>
              <a:defRPr sz="1200">
                <a:latin typeface="Arial" charset="0"/>
                <a:ea typeface="ＭＳ Ｐゴシック" pitchFamily="50" charset="-128"/>
              </a:defRPr>
            </a:lvl1pPr>
          </a:lstStyle>
          <a:p>
            <a:pPr>
              <a:defRPr/>
            </a:pPr>
            <a:endParaRPr lang="en-US" altLang="ja-JP"/>
          </a:p>
        </p:txBody>
      </p:sp>
      <p:sp>
        <p:nvSpPr>
          <p:cNvPr id="4103" name="Rectangle 7"/>
          <p:cNvSpPr>
            <a:spLocks noGrp="1" noChangeArrowheads="1"/>
          </p:cNvSpPr>
          <p:nvPr>
            <p:ph type="sldNum" sz="quarter" idx="5"/>
          </p:nvPr>
        </p:nvSpPr>
        <p:spPr bwMode="auto">
          <a:xfrm>
            <a:off x="3815763" y="9370714"/>
            <a:ext cx="2918830" cy="493315"/>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a:defRPr sz="1200">
                <a:latin typeface="Arial" charset="0"/>
                <a:ea typeface="ＭＳ Ｐゴシック" pitchFamily="50" charset="-128"/>
              </a:defRPr>
            </a:lvl1pPr>
          </a:lstStyle>
          <a:p>
            <a:pPr>
              <a:defRPr/>
            </a:pPr>
            <a:fld id="{3B1BF248-3F80-4134-BF70-249896E65FBC}" type="slidenum">
              <a:rPr lang="en-US" altLang="ja-JP"/>
              <a:pPr>
                <a:defRPr/>
              </a:pPr>
              <a:t>‹#›</a:t>
            </a:fld>
            <a:endParaRPr lang="en-US" altLang="ja-JP"/>
          </a:p>
        </p:txBody>
      </p:sp>
    </p:spTree>
    <p:extLst>
      <p:ext uri="{BB962C8B-B14F-4D97-AF65-F5344CB8AC3E}">
        <p14:creationId xmlns:p14="http://schemas.microsoft.com/office/powerpoint/2010/main" val="164580961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charset="0"/>
        <a:ea typeface="ＭＳ Ｐ明朝" pitchFamily="18" charset="-128"/>
        <a:cs typeface="+mn-cs"/>
      </a:defRPr>
    </a:lvl1pPr>
    <a:lvl2pPr marL="457200" algn="l" rtl="0" eaLnBrk="0" fontAlgn="base" hangingPunct="0">
      <a:spcBef>
        <a:spcPct val="30000"/>
      </a:spcBef>
      <a:spcAft>
        <a:spcPct val="0"/>
      </a:spcAft>
      <a:defRPr kumimoji="1" sz="1200" kern="1200">
        <a:solidFill>
          <a:schemeClr val="tx1"/>
        </a:solidFill>
        <a:latin typeface="Arial" charset="0"/>
        <a:ea typeface="ＭＳ Ｐ明朝" pitchFamily="18" charset="-128"/>
        <a:cs typeface="+mn-cs"/>
      </a:defRPr>
    </a:lvl2pPr>
    <a:lvl3pPr marL="914400" algn="l" rtl="0" eaLnBrk="0" fontAlgn="base" hangingPunct="0">
      <a:spcBef>
        <a:spcPct val="30000"/>
      </a:spcBef>
      <a:spcAft>
        <a:spcPct val="0"/>
      </a:spcAft>
      <a:defRPr kumimoji="1" sz="1200" kern="1200">
        <a:solidFill>
          <a:schemeClr val="tx1"/>
        </a:solidFill>
        <a:latin typeface="Arial" charset="0"/>
        <a:ea typeface="ＭＳ Ｐ明朝" pitchFamily="18" charset="-128"/>
        <a:cs typeface="+mn-cs"/>
      </a:defRPr>
    </a:lvl3pPr>
    <a:lvl4pPr marL="1371600" algn="l" rtl="0" eaLnBrk="0" fontAlgn="base" hangingPunct="0">
      <a:spcBef>
        <a:spcPct val="30000"/>
      </a:spcBef>
      <a:spcAft>
        <a:spcPct val="0"/>
      </a:spcAft>
      <a:defRPr kumimoji="1" sz="1200" kern="1200">
        <a:solidFill>
          <a:schemeClr val="tx1"/>
        </a:solidFill>
        <a:latin typeface="Arial" charset="0"/>
        <a:ea typeface="ＭＳ Ｐ明朝" pitchFamily="18" charset="-128"/>
        <a:cs typeface="+mn-cs"/>
      </a:defRPr>
    </a:lvl4pPr>
    <a:lvl5pPr marL="1828800" algn="l" rtl="0" eaLnBrk="0" fontAlgn="base" hangingPunct="0">
      <a:spcBef>
        <a:spcPct val="30000"/>
      </a:spcBef>
      <a:spcAft>
        <a:spcPct val="0"/>
      </a:spcAft>
      <a:defRPr kumimoji="1" sz="1200" kern="1200">
        <a:solidFill>
          <a:schemeClr val="tx1"/>
        </a:solidFill>
        <a:latin typeface="Arial" charset="0"/>
        <a:ea typeface="ＭＳ Ｐ明朝" pitchFamily="18" charset="-128"/>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pPr>
              <a:defRPr/>
            </a:pPr>
            <a:fld id="{3B1BF248-3F80-4134-BF70-249896E65FBC}" type="slidenum">
              <a:rPr lang="en-US" altLang="ja-JP" smtClean="0"/>
              <a:pPr>
                <a:defRPr/>
              </a:pPr>
              <a:t>1</a:t>
            </a:fld>
            <a:endParaRPr lang="en-US" altLang="ja-JP"/>
          </a:p>
        </p:txBody>
      </p:sp>
    </p:spTree>
    <p:extLst>
      <p:ext uri="{BB962C8B-B14F-4D97-AF65-F5344CB8AC3E}">
        <p14:creationId xmlns:p14="http://schemas.microsoft.com/office/powerpoint/2010/main" val="30614927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pPr>
              <a:defRPr/>
            </a:pPr>
            <a:fld id="{3B1BF248-3F80-4134-BF70-249896E65FBC}" type="slidenum">
              <a:rPr lang="en-US" altLang="ja-JP" smtClean="0"/>
              <a:pPr>
                <a:defRPr/>
              </a:pPr>
              <a:t>2</a:t>
            </a:fld>
            <a:endParaRPr lang="en-US" altLang="ja-JP"/>
          </a:p>
        </p:txBody>
      </p:sp>
    </p:spTree>
    <p:extLst>
      <p:ext uri="{BB962C8B-B14F-4D97-AF65-F5344CB8AC3E}">
        <p14:creationId xmlns:p14="http://schemas.microsoft.com/office/powerpoint/2010/main" val="37463129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pPr>
              <a:defRPr/>
            </a:pPr>
            <a:fld id="{3B1BF248-3F80-4134-BF70-249896E65FBC}" type="slidenum">
              <a:rPr lang="en-US" altLang="ja-JP" smtClean="0"/>
              <a:pPr>
                <a:defRPr/>
              </a:pPr>
              <a:t>3</a:t>
            </a:fld>
            <a:endParaRPr lang="en-US" altLang="ja-JP"/>
          </a:p>
        </p:txBody>
      </p:sp>
    </p:spTree>
    <p:extLst>
      <p:ext uri="{BB962C8B-B14F-4D97-AF65-F5344CB8AC3E}">
        <p14:creationId xmlns:p14="http://schemas.microsoft.com/office/powerpoint/2010/main" val="14436112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B1BF248-3F80-4134-BF70-249896E65FBC}" type="slidenum">
              <a:rPr kumimoji="1" lang="en-US" altLang="ja-JP" sz="1200" b="0" i="0" u="none" strike="noStrike" kern="1200" cap="none" spc="0" normalizeH="0" baseline="0" noProof="0" smtClean="0">
                <a:ln>
                  <a:noFill/>
                </a:ln>
                <a:solidFill>
                  <a:srgbClr val="000000"/>
                </a:solidFill>
                <a:effectLst/>
                <a:uLnTx/>
                <a:uFillTx/>
                <a:latin typeface="Arial" charset="0"/>
                <a:ea typeface="ＭＳ Ｐゴシック" pitchFamily="50"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1" lang="en-US" altLang="ja-JP" sz="1200" b="0" i="0" u="none" strike="noStrike" kern="1200" cap="none" spc="0" normalizeH="0" baseline="0" noProof="0">
              <a:ln>
                <a:noFill/>
              </a:ln>
              <a:solidFill>
                <a:srgbClr val="000000"/>
              </a:solidFill>
              <a:effectLst/>
              <a:uLnTx/>
              <a:uFillTx/>
              <a:latin typeface="Arial" charset="0"/>
              <a:ea typeface="ＭＳ Ｐゴシック" pitchFamily="50" charset="-128"/>
              <a:cs typeface="+mn-cs"/>
            </a:endParaRPr>
          </a:p>
        </p:txBody>
      </p:sp>
    </p:spTree>
    <p:extLst>
      <p:ext uri="{BB962C8B-B14F-4D97-AF65-F5344CB8AC3E}">
        <p14:creationId xmlns:p14="http://schemas.microsoft.com/office/powerpoint/2010/main" val="22322563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pPr>
              <a:defRPr/>
            </a:pPr>
            <a:fld id="{3B1BF248-3F80-4134-BF70-249896E65FBC}" type="slidenum">
              <a:rPr lang="en-US" altLang="ja-JP" smtClean="0"/>
              <a:pPr>
                <a:defRPr/>
              </a:pPr>
              <a:t>5</a:t>
            </a:fld>
            <a:endParaRPr lang="en-US" altLang="ja-JP"/>
          </a:p>
        </p:txBody>
      </p:sp>
    </p:spTree>
    <p:extLst>
      <p:ext uri="{BB962C8B-B14F-4D97-AF65-F5344CB8AC3E}">
        <p14:creationId xmlns:p14="http://schemas.microsoft.com/office/powerpoint/2010/main" val="2805773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pPr>
              <a:defRPr/>
            </a:pPr>
            <a:fld id="{3B1BF248-3F80-4134-BF70-249896E65FBC}" type="slidenum">
              <a:rPr lang="en-US" altLang="ja-JP" smtClean="0"/>
              <a:pPr>
                <a:defRPr/>
              </a:pPr>
              <a:t>6</a:t>
            </a:fld>
            <a:endParaRPr lang="en-US" altLang="ja-JP"/>
          </a:p>
        </p:txBody>
      </p:sp>
    </p:spTree>
    <p:extLst>
      <p:ext uri="{BB962C8B-B14F-4D97-AF65-F5344CB8AC3E}">
        <p14:creationId xmlns:p14="http://schemas.microsoft.com/office/powerpoint/2010/main" val="21352085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B1BF248-3F80-4134-BF70-249896E65FBC}" type="slidenum">
              <a:rPr kumimoji="1" lang="en-US" altLang="ja-JP" sz="1200" b="0" i="0" u="none" strike="noStrike" kern="1200" cap="none" spc="0" normalizeH="0" baseline="0" noProof="0" smtClean="0">
                <a:ln>
                  <a:noFill/>
                </a:ln>
                <a:solidFill>
                  <a:srgbClr val="000000"/>
                </a:solidFill>
                <a:effectLst/>
                <a:uLnTx/>
                <a:uFillTx/>
                <a:latin typeface="Arial" charset="0"/>
                <a:ea typeface="ＭＳ Ｐゴシック" pitchFamily="50"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1" lang="en-US" altLang="ja-JP" sz="1200" b="0" i="0" u="none" strike="noStrike" kern="1200" cap="none" spc="0" normalizeH="0" baseline="0" noProof="0">
              <a:ln>
                <a:noFill/>
              </a:ln>
              <a:solidFill>
                <a:srgbClr val="000000"/>
              </a:solidFill>
              <a:effectLst/>
              <a:uLnTx/>
              <a:uFillTx/>
              <a:latin typeface="Arial" charset="0"/>
              <a:ea typeface="ＭＳ Ｐゴシック" pitchFamily="50" charset="-128"/>
              <a:cs typeface="+mn-cs"/>
            </a:endParaRPr>
          </a:p>
        </p:txBody>
      </p:sp>
    </p:spTree>
    <p:extLst>
      <p:ext uri="{BB962C8B-B14F-4D97-AF65-F5344CB8AC3E}">
        <p14:creationId xmlns:p14="http://schemas.microsoft.com/office/powerpoint/2010/main" val="27437362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pPr>
              <a:defRPr/>
            </a:pPr>
            <a:fld id="{3B1BF248-3F80-4134-BF70-249896E65FBC}" type="slidenum">
              <a:rPr lang="en-US" altLang="ja-JP" smtClean="0"/>
              <a:pPr>
                <a:defRPr/>
              </a:pPr>
              <a:t>8</a:t>
            </a:fld>
            <a:endParaRPr lang="en-US" altLang="ja-JP"/>
          </a:p>
        </p:txBody>
      </p:sp>
    </p:spTree>
    <p:extLst>
      <p:ext uri="{BB962C8B-B14F-4D97-AF65-F5344CB8AC3E}">
        <p14:creationId xmlns:p14="http://schemas.microsoft.com/office/powerpoint/2010/main" val="17505613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pPr>
              <a:defRPr/>
            </a:pPr>
            <a:fld id="{3B1BF248-3F80-4134-BF70-249896E65FBC}" type="slidenum">
              <a:rPr lang="en-US" altLang="ja-JP" smtClean="0"/>
              <a:pPr>
                <a:defRPr/>
              </a:pPr>
              <a:t>9</a:t>
            </a:fld>
            <a:endParaRPr lang="en-US" altLang="ja-JP"/>
          </a:p>
        </p:txBody>
      </p:sp>
    </p:spTree>
    <p:extLst>
      <p:ext uri="{BB962C8B-B14F-4D97-AF65-F5344CB8AC3E}">
        <p14:creationId xmlns:p14="http://schemas.microsoft.com/office/powerpoint/2010/main" val="38725278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pPr>
              <a:defRPr/>
            </a:pPr>
            <a:fld id="{3B1BF248-3F80-4134-BF70-249896E65FBC}" type="slidenum">
              <a:rPr lang="en-US" altLang="ja-JP" smtClean="0"/>
              <a:pPr>
                <a:defRPr/>
              </a:pPr>
              <a:t>10</a:t>
            </a:fld>
            <a:endParaRPr lang="en-US" altLang="ja-JP"/>
          </a:p>
        </p:txBody>
      </p:sp>
    </p:spTree>
    <p:extLst>
      <p:ext uri="{BB962C8B-B14F-4D97-AF65-F5344CB8AC3E}">
        <p14:creationId xmlns:p14="http://schemas.microsoft.com/office/powerpoint/2010/main" val="17777747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pPr>
              <a:defRPr/>
            </a:pPr>
            <a:fld id="{3B1BF248-3F80-4134-BF70-249896E65FBC}" type="slidenum">
              <a:rPr lang="en-US" altLang="ja-JP" smtClean="0"/>
              <a:pPr>
                <a:defRPr/>
              </a:pPr>
              <a:t>12</a:t>
            </a:fld>
            <a:endParaRPr lang="en-US" altLang="ja-JP"/>
          </a:p>
        </p:txBody>
      </p:sp>
    </p:spTree>
    <p:extLst>
      <p:ext uri="{BB962C8B-B14F-4D97-AF65-F5344CB8AC3E}">
        <p14:creationId xmlns:p14="http://schemas.microsoft.com/office/powerpoint/2010/main" val="17777747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4694096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pPr>
              <a:defRPr/>
            </a:pPr>
            <a:fld id="{3B1BF248-3F80-4134-BF70-249896E65FBC}" type="slidenum">
              <a:rPr lang="en-US" altLang="ja-JP" smtClean="0"/>
              <a:pPr>
                <a:defRPr/>
              </a:pPr>
              <a:t>14</a:t>
            </a:fld>
            <a:endParaRPr lang="en-US" altLang="ja-JP"/>
          </a:p>
        </p:txBody>
      </p:sp>
    </p:spTree>
    <p:extLst>
      <p:ext uri="{BB962C8B-B14F-4D97-AF65-F5344CB8AC3E}">
        <p14:creationId xmlns:p14="http://schemas.microsoft.com/office/powerpoint/2010/main" val="32306827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pPr>
              <a:defRPr/>
            </a:pPr>
            <a:fld id="{3B1BF248-3F80-4134-BF70-249896E65FBC}" type="slidenum">
              <a:rPr lang="en-US" altLang="ja-JP" smtClean="0"/>
              <a:pPr>
                <a:defRPr/>
              </a:pPr>
              <a:t>15</a:t>
            </a:fld>
            <a:endParaRPr lang="en-US" altLang="ja-JP"/>
          </a:p>
        </p:txBody>
      </p:sp>
    </p:spTree>
    <p:extLst>
      <p:ext uri="{BB962C8B-B14F-4D97-AF65-F5344CB8AC3E}">
        <p14:creationId xmlns:p14="http://schemas.microsoft.com/office/powerpoint/2010/main" val="18778779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pPr>
              <a:defRPr/>
            </a:pPr>
            <a:fld id="{3B1BF248-3F80-4134-BF70-249896E65FBC}" type="slidenum">
              <a:rPr lang="en-US" altLang="ja-JP" smtClean="0"/>
              <a:pPr>
                <a:defRPr/>
              </a:pPr>
              <a:t>16</a:t>
            </a:fld>
            <a:endParaRPr lang="en-US" altLang="ja-JP"/>
          </a:p>
        </p:txBody>
      </p:sp>
    </p:spTree>
    <p:extLst>
      <p:ext uri="{BB962C8B-B14F-4D97-AF65-F5344CB8AC3E}">
        <p14:creationId xmlns:p14="http://schemas.microsoft.com/office/powerpoint/2010/main" val="17281741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B1BF248-3F80-4134-BF70-249896E65FBC}" type="slidenum">
              <a:rPr kumimoji="1" lang="en-US" altLang="ja-JP" sz="1200" b="0" i="0" u="none" strike="noStrike" kern="1200" cap="none" spc="0" normalizeH="0" baseline="0" noProof="0" smtClean="0">
                <a:ln>
                  <a:noFill/>
                </a:ln>
                <a:solidFill>
                  <a:srgbClr val="000000"/>
                </a:solidFill>
                <a:effectLst/>
                <a:uLnTx/>
                <a:uFillTx/>
                <a:latin typeface="Arial" charset="0"/>
                <a:ea typeface="ＭＳ Ｐゴシック" pitchFamily="50"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1" lang="en-US" altLang="ja-JP" sz="1200" b="0" i="0" u="none" strike="noStrike" kern="1200" cap="none" spc="0" normalizeH="0" baseline="0" noProof="0">
              <a:ln>
                <a:noFill/>
              </a:ln>
              <a:solidFill>
                <a:srgbClr val="000000"/>
              </a:solidFill>
              <a:effectLst/>
              <a:uLnTx/>
              <a:uFillTx/>
              <a:latin typeface="Arial" charset="0"/>
              <a:ea typeface="ＭＳ Ｐゴシック" pitchFamily="50" charset="-128"/>
              <a:cs typeface="+mn-cs"/>
            </a:endParaRPr>
          </a:p>
        </p:txBody>
      </p:sp>
    </p:spTree>
    <p:extLst>
      <p:ext uri="{BB962C8B-B14F-4D97-AF65-F5344CB8AC3E}">
        <p14:creationId xmlns:p14="http://schemas.microsoft.com/office/powerpoint/2010/main" val="15545561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pPr>
              <a:defRPr/>
            </a:pPr>
            <a:fld id="{3B1BF248-3F80-4134-BF70-249896E65FBC}" type="slidenum">
              <a:rPr lang="en-US" altLang="ja-JP" smtClean="0"/>
              <a:pPr>
                <a:defRPr/>
              </a:pPr>
              <a:t>20</a:t>
            </a:fld>
            <a:endParaRPr lang="en-US" altLang="ja-JP"/>
          </a:p>
        </p:txBody>
      </p:sp>
    </p:spTree>
    <p:extLst>
      <p:ext uri="{BB962C8B-B14F-4D97-AF65-F5344CB8AC3E}">
        <p14:creationId xmlns:p14="http://schemas.microsoft.com/office/powerpoint/2010/main" val="186511598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pPr>
              <a:defRPr/>
            </a:pPr>
            <a:fld id="{3B1BF248-3F80-4134-BF70-249896E65FBC}" type="slidenum">
              <a:rPr lang="en-US" altLang="ja-JP" smtClean="0"/>
              <a:pPr>
                <a:defRPr/>
              </a:pPr>
              <a:t>21</a:t>
            </a:fld>
            <a:endParaRPr lang="en-US" altLang="ja-JP"/>
          </a:p>
        </p:txBody>
      </p:sp>
    </p:spTree>
    <p:extLst>
      <p:ext uri="{BB962C8B-B14F-4D97-AF65-F5344CB8AC3E}">
        <p14:creationId xmlns:p14="http://schemas.microsoft.com/office/powerpoint/2010/main" val="1411531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pPr>
              <a:defRPr/>
            </a:pPr>
            <a:fld id="{3B1BF248-3F80-4134-BF70-249896E65FBC}" type="slidenum">
              <a:rPr lang="en-US" altLang="ja-JP" smtClean="0"/>
              <a:pPr>
                <a:defRPr/>
              </a:pPr>
              <a:t>22</a:t>
            </a:fld>
            <a:endParaRPr lang="en-US" altLang="ja-JP"/>
          </a:p>
        </p:txBody>
      </p:sp>
    </p:spTree>
    <p:extLst>
      <p:ext uri="{BB962C8B-B14F-4D97-AF65-F5344CB8AC3E}">
        <p14:creationId xmlns:p14="http://schemas.microsoft.com/office/powerpoint/2010/main" val="387252785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jp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タイトル スライド">
    <p:spTree>
      <p:nvGrpSpPr>
        <p:cNvPr id="1" name=""/>
        <p:cNvGrpSpPr/>
        <p:nvPr/>
      </p:nvGrpSpPr>
      <p:grpSpPr>
        <a:xfrm>
          <a:off x="0" y="0"/>
          <a:ext cx="0" cy="0"/>
          <a:chOff x="0" y="0"/>
          <a:chExt cx="0" cy="0"/>
        </a:xfrm>
      </p:grpSpPr>
      <p:pic>
        <p:nvPicPr>
          <p:cNvPr id="3" name="図 2">
            <a:extLst>
              <a:ext uri="{FF2B5EF4-FFF2-40B4-BE49-F238E27FC236}">
                <a16:creationId xmlns:a16="http://schemas.microsoft.com/office/drawing/2014/main" id="{AA605080-AFD3-8748-9504-459F8C3324D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297"/>
            <a:ext cx="13444538" cy="7562553"/>
          </a:xfrm>
          <a:prstGeom prst="rect">
            <a:avLst/>
          </a:prstGeom>
        </p:spPr>
      </p:pic>
      <p:sp>
        <p:nvSpPr>
          <p:cNvPr id="15" name="Rectangle 2">
            <a:extLst>
              <a:ext uri="{FF2B5EF4-FFF2-40B4-BE49-F238E27FC236}">
                <a16:creationId xmlns:a16="http://schemas.microsoft.com/office/drawing/2014/main" id="{E068BD02-AEFE-2C4B-BB6B-DEFC9D43BDF0}"/>
              </a:ext>
            </a:extLst>
          </p:cNvPr>
          <p:cNvSpPr>
            <a:spLocks noGrp="1" noChangeArrowheads="1"/>
          </p:cNvSpPr>
          <p:nvPr>
            <p:ph type="ctrTitle" hasCustomPrompt="1"/>
          </p:nvPr>
        </p:nvSpPr>
        <p:spPr>
          <a:xfrm>
            <a:off x="1231383" y="2903196"/>
            <a:ext cx="7093896" cy="636588"/>
          </a:xfrm>
        </p:spPr>
        <p:txBody>
          <a:bodyPr/>
          <a:lstStyle>
            <a:lvl1pPr algn="l">
              <a:defRPr sz="3800" baseline="0">
                <a:solidFill>
                  <a:schemeClr val="tx1"/>
                </a:solidFill>
                <a:latin typeface="メイリオ" panose="020B0604030504040204" pitchFamily="34" charset="-128"/>
              </a:defRPr>
            </a:lvl1pPr>
          </a:lstStyle>
          <a:p>
            <a:pPr lvl="0"/>
            <a:r>
              <a:rPr lang="ja-JP" altLang="en-US" noProof="0" dirty="0"/>
              <a:t>マスタ タイトルの書式設定</a:t>
            </a:r>
          </a:p>
        </p:txBody>
      </p:sp>
      <p:sp>
        <p:nvSpPr>
          <p:cNvPr id="16" name="Rectangle 3">
            <a:extLst>
              <a:ext uri="{FF2B5EF4-FFF2-40B4-BE49-F238E27FC236}">
                <a16:creationId xmlns:a16="http://schemas.microsoft.com/office/drawing/2014/main" id="{7A556DA3-B97B-8C47-A7C5-DD836D7ED97E}"/>
              </a:ext>
            </a:extLst>
          </p:cNvPr>
          <p:cNvSpPr>
            <a:spLocks noGrp="1" noChangeArrowheads="1"/>
          </p:cNvSpPr>
          <p:nvPr>
            <p:ph type="subTitle" idx="1" hasCustomPrompt="1"/>
          </p:nvPr>
        </p:nvSpPr>
        <p:spPr>
          <a:xfrm>
            <a:off x="1231383" y="3588316"/>
            <a:ext cx="7093896" cy="396875"/>
          </a:xfrm>
        </p:spPr>
        <p:txBody>
          <a:bodyPr/>
          <a:lstStyle>
            <a:lvl1pPr marL="0" indent="0" algn="l">
              <a:buFontTx/>
              <a:buNone/>
              <a:defRPr sz="2000" baseline="0">
                <a:solidFill>
                  <a:schemeClr val="tx1"/>
                </a:solidFill>
                <a:latin typeface="メイリオ" panose="020B0604030504040204" pitchFamily="34" charset="-128"/>
              </a:defRPr>
            </a:lvl1pPr>
          </a:lstStyle>
          <a:p>
            <a:pPr lvl="0"/>
            <a:r>
              <a:rPr lang="ja-JP" altLang="en-US" noProof="0"/>
              <a:t>サブタイトルを入力</a:t>
            </a:r>
            <a:endParaRPr lang="ja-JP" altLang="en-US" noProof="0" dirty="0"/>
          </a:p>
        </p:txBody>
      </p:sp>
      <p:pic>
        <p:nvPicPr>
          <p:cNvPr id="10" name="図 9">
            <a:extLst>
              <a:ext uri="{FF2B5EF4-FFF2-40B4-BE49-F238E27FC236}">
                <a16:creationId xmlns:a16="http://schemas.microsoft.com/office/drawing/2014/main" id="{B0CEB258-AEC8-C147-880A-9C928948B497}"/>
              </a:ext>
            </a:extLst>
          </p:cNvPr>
          <p:cNvPicPr>
            <a:picLocks noChangeAspect="1"/>
          </p:cNvPicPr>
          <p:nvPr userDrawn="1"/>
        </p:nvPicPr>
        <p:blipFill>
          <a:blip r:embed="rId3"/>
          <a:stretch>
            <a:fillRect/>
          </a:stretch>
        </p:blipFill>
        <p:spPr>
          <a:xfrm>
            <a:off x="465279" y="6470928"/>
            <a:ext cx="2426535" cy="648470"/>
          </a:xfrm>
          <a:prstGeom prst="rect">
            <a:avLst/>
          </a:prstGeom>
        </p:spPr>
      </p:pic>
      <p:sp>
        <p:nvSpPr>
          <p:cNvPr id="11" name="Rectangle 10">
            <a:extLst>
              <a:ext uri="{FF2B5EF4-FFF2-40B4-BE49-F238E27FC236}">
                <a16:creationId xmlns:a16="http://schemas.microsoft.com/office/drawing/2014/main" id="{1A89D1EA-E1A9-6D49-8985-9FF75B12771F}"/>
              </a:ext>
            </a:extLst>
          </p:cNvPr>
          <p:cNvSpPr>
            <a:spLocks noGrp="1" noChangeArrowheads="1"/>
          </p:cNvSpPr>
          <p:nvPr>
            <p:ph type="ftr" sz="quarter" idx="10"/>
          </p:nvPr>
        </p:nvSpPr>
        <p:spPr bwMode="auto">
          <a:xfrm>
            <a:off x="10895821" y="7241874"/>
            <a:ext cx="2517981" cy="238125"/>
          </a:xfrm>
          <a:prstGeom prst="rect">
            <a:avLst/>
          </a:prstGeom>
        </p:spPr>
        <p:txBody>
          <a:bodyPr vert="horz" wrap="square" lIns="99551" tIns="49775" rIns="99551" bIns="49775" numCol="1" anchor="t" anchorCtr="0" compatLnSpc="1">
            <a:prstTxWarp prst="textNoShape">
              <a:avLst/>
            </a:prstTxWarp>
          </a:bodyPr>
          <a:lstStyle>
            <a:lvl1pPr algn="r">
              <a:defRPr sz="1050" baseline="0">
                <a:solidFill>
                  <a:srgbClr val="898989"/>
                </a:solidFill>
                <a:latin typeface="Segoe UI" panose="020B0502040204020203" pitchFamily="34" charset="0"/>
                <a:ea typeface="メイリオ" panose="020B0604030504040204" pitchFamily="34" charset="-128"/>
              </a:defRPr>
            </a:lvl1pPr>
          </a:lstStyle>
          <a:p>
            <a:pPr>
              <a:defRPr/>
            </a:pPr>
            <a:r>
              <a:rPr lang="en-US" altLang="ja-JP" dirty="0"/>
              <a:t>Tamron Co., Ltd.</a:t>
            </a:r>
            <a:endParaRPr lang="en-US" altLang="ja-JP" dirty="0">
              <a:latin typeface="Segoe UI" panose="020B0502040204020203" pitchFamily="34" charset="0"/>
              <a:ea typeface="メイリオ" panose="020B0604030504040204" pitchFamily="34" charset="-128"/>
            </a:endParaRPr>
          </a:p>
        </p:txBody>
      </p:sp>
      <p:sp>
        <p:nvSpPr>
          <p:cNvPr id="8" name="角丸四角形 14">
            <a:extLst>
              <a:ext uri="{FF2B5EF4-FFF2-40B4-BE49-F238E27FC236}">
                <a16:creationId xmlns:a16="http://schemas.microsoft.com/office/drawing/2014/main" id="{8E0988A3-5016-4BA3-9E09-5503FAD88C6D}"/>
              </a:ext>
            </a:extLst>
          </p:cNvPr>
          <p:cNvSpPr/>
          <p:nvPr userDrawn="1"/>
        </p:nvSpPr>
        <p:spPr>
          <a:xfrm>
            <a:off x="10472882" y="7166910"/>
            <a:ext cx="1515213" cy="244086"/>
          </a:xfrm>
          <a:prstGeom prst="roundRect">
            <a:avLst/>
          </a:prstGeom>
          <a:solidFill>
            <a:srgbClr val="FF0000"/>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200" b="1" dirty="0">
                <a:solidFill>
                  <a:schemeClr val="bg1"/>
                </a:solidFill>
                <a:effectLst>
                  <a:outerShdw blurRad="38100" dist="38100" dir="2700000" algn="tl">
                    <a:srgbClr val="000000">
                      <a:alpha val="43137"/>
                    </a:srgbClr>
                  </a:outerShdw>
                </a:effectLst>
                <a:latin typeface="Meiryo UI" panose="020B0604030504040204" pitchFamily="50" charset="-128"/>
                <a:ea typeface="Meiryo UI" panose="020B0604030504040204" pitchFamily="50" charset="-128"/>
                <a:cs typeface="Meiryo UI" panose="020B0604030504040204" pitchFamily="50" charset="-128"/>
              </a:rPr>
              <a:t>Ｃ</a:t>
            </a:r>
            <a:r>
              <a:rPr kumimoji="1" lang="en-US" altLang="ja-JP" sz="1200" b="1" dirty="0">
                <a:solidFill>
                  <a:schemeClr val="bg1"/>
                </a:solidFill>
                <a:effectLst>
                  <a:outerShdw blurRad="38100" dist="38100" dir="2700000" algn="tl">
                    <a:srgbClr val="000000">
                      <a:alpha val="43137"/>
                    </a:srgbClr>
                  </a:outerShdw>
                </a:effectLst>
                <a:latin typeface="Meiryo UI" panose="020B0604030504040204" pitchFamily="50" charset="-128"/>
                <a:ea typeface="Meiryo UI" panose="020B0604030504040204" pitchFamily="50" charset="-128"/>
                <a:cs typeface="Meiryo UI" panose="020B0604030504040204" pitchFamily="50" charset="-128"/>
              </a:rPr>
              <a:t>ONFIDENTIAL</a:t>
            </a:r>
            <a:endParaRPr kumimoji="1" lang="ja-JP" altLang="en-US" sz="1200" b="1" dirty="0">
              <a:solidFill>
                <a:schemeClr val="bg1"/>
              </a:solidFill>
              <a:effectLst>
                <a:outerShdw blurRad="38100" dist="38100" dir="2700000" algn="tl">
                  <a:srgbClr val="000000">
                    <a:alpha val="43137"/>
                  </a:srgbClr>
                </a:outerShdw>
              </a:effectLst>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26708486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hasCustomPrompt="1"/>
          </p:nvPr>
        </p:nvSpPr>
        <p:spPr>
          <a:xfrm>
            <a:off x="369980" y="508001"/>
            <a:ext cx="12665210" cy="702129"/>
          </a:xfrm>
        </p:spPr>
        <p:txBody>
          <a:bodyPr anchor="t"/>
          <a:lstStyle>
            <a:lvl1pPr algn="l">
              <a:defRPr sz="3000" baseline="0">
                <a:latin typeface="メイリオ" panose="020B0604030504040204" pitchFamily="34" charset="-128"/>
              </a:defRPr>
            </a:lvl1pPr>
          </a:lstStyle>
          <a:p>
            <a:r>
              <a:rPr lang="ja-JP" altLang="en-US" dirty="0"/>
              <a:t>マスタ タイトルの書式設定</a:t>
            </a:r>
          </a:p>
        </p:txBody>
      </p:sp>
      <p:sp>
        <p:nvSpPr>
          <p:cNvPr id="3" name="コンテンツ プレースホルダー 2"/>
          <p:cNvSpPr>
            <a:spLocks noGrp="1"/>
          </p:cNvSpPr>
          <p:nvPr>
            <p:ph idx="1" hasCustomPrompt="1"/>
          </p:nvPr>
        </p:nvSpPr>
        <p:spPr>
          <a:xfrm>
            <a:off x="365132" y="1625601"/>
            <a:ext cx="12688314" cy="5036457"/>
          </a:xfrm>
        </p:spPr>
        <p:txBody>
          <a:bodyPr anchor="t"/>
          <a:lstStyle>
            <a:lvl1pPr>
              <a:buFont typeface="Arial" pitchFamily="34" charset="0"/>
              <a:buNone/>
              <a:defRPr sz="2000" baseline="0">
                <a:latin typeface="メイリオ" panose="020B0604030504040204" pitchFamily="34" charset="-128"/>
              </a:defRPr>
            </a:lvl1pPr>
            <a:lvl2pPr>
              <a:buFont typeface="Arial" pitchFamily="34" charset="0"/>
              <a:buNone/>
              <a:defRPr sz="1800" baseline="0">
                <a:latin typeface="メイリオ" panose="020B0604030504040204" pitchFamily="34" charset="-128"/>
              </a:defRPr>
            </a:lvl2pPr>
            <a:lvl3pPr>
              <a:buFont typeface="Arial" pitchFamily="34" charset="0"/>
              <a:buNone/>
              <a:defRPr sz="1600" baseline="0">
                <a:latin typeface="メイリオ" panose="020B0604030504040204" pitchFamily="34" charset="-128"/>
              </a:defRPr>
            </a:lvl3pPr>
            <a:lvl4pPr>
              <a:buFont typeface="Arial" pitchFamily="34" charset="0"/>
              <a:buNone/>
              <a:defRPr sz="1400" baseline="0">
                <a:latin typeface="メイリオ" panose="020B0604030504040204" pitchFamily="34" charset="-128"/>
              </a:defRPr>
            </a:lvl4pPr>
          </a:lstStyle>
          <a:p>
            <a:pPr lvl="0"/>
            <a:r>
              <a:rPr lang="ja-JP" altLang="en-US"/>
              <a:t>マスタ テキストの書式設定</a:t>
            </a:r>
          </a:p>
          <a:p>
            <a:pPr lvl="1"/>
            <a:r>
              <a:rPr lang="ja-JP" altLang="en-US"/>
              <a:t>第 </a:t>
            </a:r>
            <a:r>
              <a:rPr lang="en-US" altLang="ja-JP" dirty="0"/>
              <a:t>2 </a:t>
            </a:r>
            <a:r>
              <a:rPr lang="ja-JP" altLang="en-US"/>
              <a:t>レベル</a:t>
            </a:r>
          </a:p>
          <a:p>
            <a:pPr lvl="2"/>
            <a:r>
              <a:rPr lang="ja-JP" altLang="en-US"/>
              <a:t>第 </a:t>
            </a:r>
            <a:r>
              <a:rPr lang="en-US" altLang="ja-JP" dirty="0"/>
              <a:t>3 </a:t>
            </a:r>
            <a:r>
              <a:rPr lang="ja-JP" altLang="en-US"/>
              <a:t>レベル</a:t>
            </a:r>
          </a:p>
          <a:p>
            <a:pPr lvl="3"/>
            <a:r>
              <a:rPr lang="ja-JP" altLang="en-US"/>
              <a:t>第 </a:t>
            </a:r>
            <a:r>
              <a:rPr lang="en-US" altLang="ja-JP" dirty="0"/>
              <a:t>4 </a:t>
            </a:r>
            <a:r>
              <a:rPr lang="ja-JP" altLang="en-US"/>
              <a:t>レベル</a:t>
            </a:r>
          </a:p>
        </p:txBody>
      </p:sp>
      <p:sp>
        <p:nvSpPr>
          <p:cNvPr id="6" name="Rectangle 18">
            <a:extLst>
              <a:ext uri="{FF2B5EF4-FFF2-40B4-BE49-F238E27FC236}">
                <a16:creationId xmlns:a16="http://schemas.microsoft.com/office/drawing/2014/main" id="{F725D0EB-3EC9-1E48-8C70-623BCBD26AC8}"/>
              </a:ext>
            </a:extLst>
          </p:cNvPr>
          <p:cNvSpPr>
            <a:spLocks noGrp="1" noChangeArrowheads="1"/>
          </p:cNvSpPr>
          <p:nvPr>
            <p:ph type="sldNum" sz="quarter" idx="4"/>
          </p:nvPr>
        </p:nvSpPr>
        <p:spPr bwMode="auto">
          <a:xfrm>
            <a:off x="175955" y="7192985"/>
            <a:ext cx="465395" cy="253773"/>
          </a:xfrm>
          <a:prstGeom prst="rect">
            <a:avLst/>
          </a:prstGeom>
          <a:noFill/>
          <a:ln>
            <a:noFill/>
          </a:ln>
          <a:effectLst/>
        </p:spPr>
        <p:txBody>
          <a:bodyPr vert="horz" wrap="square" lIns="99551" tIns="49775" rIns="99551" bIns="49775" numCol="1" anchor="t" anchorCtr="0" compatLnSpc="1">
            <a:prstTxWarp prst="textNoShape">
              <a:avLst/>
            </a:prstTxWarp>
          </a:bodyPr>
          <a:lstStyle>
            <a:lvl1pPr algn="l">
              <a:defRPr sz="1200" baseline="0">
                <a:solidFill>
                  <a:schemeClr val="bg1"/>
                </a:solidFill>
                <a:latin typeface="Segoe UI" panose="020B0502040204020203" pitchFamily="34" charset="0"/>
                <a:ea typeface="メイリオ" panose="020B0604030504040204" pitchFamily="34" charset="-128"/>
              </a:defRPr>
            </a:lvl1pPr>
          </a:lstStyle>
          <a:p>
            <a:pPr>
              <a:defRPr/>
            </a:pPr>
            <a:fld id="{7ACC86FC-91AA-4669-B5E4-4BC838F4B04F}" type="slidenum">
              <a:rPr lang="en-US" altLang="ja-JP" smtClean="0"/>
              <a:pPr>
                <a:defRPr/>
              </a:pPr>
              <a:t>‹#›</a:t>
            </a:fld>
            <a:endParaRPr lang="en-US" altLang="ja-JP" dirty="0">
              <a:latin typeface="Segoe UI" panose="020B0502040204020203" pitchFamily="34" charset="0"/>
              <a:ea typeface="メイリオ" panose="020B0604030504040204" pitchFamily="34" charset="-128"/>
            </a:endParaRPr>
          </a:p>
        </p:txBody>
      </p:sp>
    </p:spTree>
    <p:extLst>
      <p:ext uri="{BB962C8B-B14F-4D97-AF65-F5344CB8AC3E}">
        <p14:creationId xmlns:p14="http://schemas.microsoft.com/office/powerpoint/2010/main" val="17957861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362566" y="390300"/>
            <a:ext cx="12098685" cy="799873"/>
          </a:xfrm>
        </p:spPr>
        <p:txBody>
          <a:bodyPr/>
          <a:lstStyle>
            <a:lvl1pPr>
              <a:defRPr/>
            </a:lvl1pPr>
          </a:lstStyle>
          <a:p>
            <a:r>
              <a:rPr lang="ja-JP" altLang="en-US"/>
              <a:t>マスター タイトルの書式設定</a:t>
            </a:r>
          </a:p>
        </p:txBody>
      </p:sp>
      <p:sp>
        <p:nvSpPr>
          <p:cNvPr id="3" name="テキスト プレースホルダー 2"/>
          <p:cNvSpPr>
            <a:spLocks noGrp="1"/>
          </p:cNvSpPr>
          <p:nvPr>
            <p:ph type="body" idx="1"/>
          </p:nvPr>
        </p:nvSpPr>
        <p:spPr>
          <a:xfrm>
            <a:off x="362566" y="1605189"/>
            <a:ext cx="5940516" cy="706438"/>
          </a:xfrm>
        </p:spPr>
        <p:txBody>
          <a:bodyPr anchor="b"/>
          <a:lstStyle>
            <a:lvl1pPr marL="0" indent="0">
              <a:buNone/>
              <a:defRPr sz="2516" b="1"/>
            </a:lvl1pPr>
            <a:lvl2pPr marL="575066" indent="0">
              <a:buNone/>
              <a:defRPr sz="2516" b="1"/>
            </a:lvl2pPr>
            <a:lvl3pPr marL="1150132" indent="0">
              <a:buNone/>
              <a:defRPr sz="2264" b="1"/>
            </a:lvl3pPr>
            <a:lvl4pPr marL="1725198" indent="0">
              <a:buNone/>
              <a:defRPr sz="2012" b="1"/>
            </a:lvl4pPr>
            <a:lvl5pPr marL="2300265" indent="0">
              <a:buNone/>
              <a:defRPr sz="2012" b="1"/>
            </a:lvl5pPr>
            <a:lvl6pPr marL="2875331" indent="0">
              <a:buNone/>
              <a:defRPr sz="2012" b="1"/>
            </a:lvl6pPr>
            <a:lvl7pPr marL="3450397" indent="0">
              <a:buNone/>
              <a:defRPr sz="2012" b="1"/>
            </a:lvl7pPr>
            <a:lvl8pPr marL="4025463" indent="0">
              <a:buNone/>
              <a:defRPr sz="2012" b="1"/>
            </a:lvl8pPr>
            <a:lvl9pPr marL="4600529" indent="0">
              <a:buNone/>
              <a:defRPr sz="2012" b="1"/>
            </a:lvl9pPr>
          </a:lstStyle>
          <a:p>
            <a:pPr lvl="0"/>
            <a:r>
              <a:rPr lang="ja-JP" altLang="en-US" dirty="0"/>
              <a:t>マスター テキストの書式設定</a:t>
            </a:r>
          </a:p>
        </p:txBody>
      </p:sp>
      <p:sp>
        <p:nvSpPr>
          <p:cNvPr id="4" name="コンテンツ プレースホルダー 3"/>
          <p:cNvSpPr>
            <a:spLocks noGrp="1"/>
          </p:cNvSpPr>
          <p:nvPr>
            <p:ph sz="half" idx="2"/>
          </p:nvPr>
        </p:nvSpPr>
        <p:spPr>
          <a:xfrm>
            <a:off x="362565" y="2384200"/>
            <a:ext cx="5940516" cy="4357687"/>
          </a:xfrm>
        </p:spPr>
        <p:txBody>
          <a:bodyPr/>
          <a:lstStyle>
            <a:lvl1pPr>
              <a:defRPr sz="2516"/>
            </a:lvl1pPr>
            <a:lvl2pPr>
              <a:defRPr sz="2264"/>
            </a:lvl2pPr>
            <a:lvl3pPr>
              <a:defRPr sz="2012"/>
            </a:lvl3pPr>
            <a:lvl4pPr>
              <a:defRPr sz="1761"/>
            </a:lvl4pPr>
            <a:lvl5pPr>
              <a:defRPr sz="2012"/>
            </a:lvl5pPr>
            <a:lvl6pPr>
              <a:defRPr sz="2012"/>
            </a:lvl6pPr>
            <a:lvl7pPr>
              <a:defRPr sz="2012"/>
            </a:lvl7pPr>
            <a:lvl8pPr>
              <a:defRPr sz="2012"/>
            </a:lvl8pPr>
            <a:lvl9pPr>
              <a:defRPr sz="2012"/>
            </a:lvl9p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p:txBody>
      </p:sp>
      <p:sp>
        <p:nvSpPr>
          <p:cNvPr id="5" name="テキスト プレースホルダー 4"/>
          <p:cNvSpPr>
            <a:spLocks noGrp="1"/>
          </p:cNvSpPr>
          <p:nvPr>
            <p:ph type="body" sz="quarter" idx="3"/>
          </p:nvPr>
        </p:nvSpPr>
        <p:spPr>
          <a:xfrm>
            <a:off x="6719560" y="1605189"/>
            <a:ext cx="5942513" cy="706438"/>
          </a:xfrm>
        </p:spPr>
        <p:txBody>
          <a:bodyPr anchor="b"/>
          <a:lstStyle>
            <a:lvl1pPr marL="0" indent="0">
              <a:buNone/>
              <a:defRPr sz="2516" b="1"/>
            </a:lvl1pPr>
            <a:lvl2pPr marL="575066" indent="0">
              <a:buNone/>
              <a:defRPr sz="2516" b="1"/>
            </a:lvl2pPr>
            <a:lvl3pPr marL="1150132" indent="0">
              <a:buNone/>
              <a:defRPr sz="2264" b="1"/>
            </a:lvl3pPr>
            <a:lvl4pPr marL="1725198" indent="0">
              <a:buNone/>
              <a:defRPr sz="2012" b="1"/>
            </a:lvl4pPr>
            <a:lvl5pPr marL="2300265" indent="0">
              <a:buNone/>
              <a:defRPr sz="2012" b="1"/>
            </a:lvl5pPr>
            <a:lvl6pPr marL="2875331" indent="0">
              <a:buNone/>
              <a:defRPr sz="2012" b="1"/>
            </a:lvl6pPr>
            <a:lvl7pPr marL="3450397" indent="0">
              <a:buNone/>
              <a:defRPr sz="2012" b="1"/>
            </a:lvl7pPr>
            <a:lvl8pPr marL="4025463" indent="0">
              <a:buNone/>
              <a:defRPr sz="2012" b="1"/>
            </a:lvl8pPr>
            <a:lvl9pPr marL="4600529" indent="0">
              <a:buNone/>
              <a:defRPr sz="2012" b="1"/>
            </a:lvl9pPr>
          </a:lstStyle>
          <a:p>
            <a:pPr lvl="0"/>
            <a:r>
              <a:rPr lang="ja-JP" altLang="en-US"/>
              <a:t>マスター テキストの書式設定</a:t>
            </a:r>
          </a:p>
        </p:txBody>
      </p:sp>
      <p:sp>
        <p:nvSpPr>
          <p:cNvPr id="6" name="コンテンツ プレースホルダー 5"/>
          <p:cNvSpPr>
            <a:spLocks noGrp="1"/>
          </p:cNvSpPr>
          <p:nvPr>
            <p:ph sz="quarter" idx="4"/>
          </p:nvPr>
        </p:nvSpPr>
        <p:spPr>
          <a:xfrm>
            <a:off x="6737816" y="2398714"/>
            <a:ext cx="5942513" cy="4357687"/>
          </a:xfrm>
        </p:spPr>
        <p:txBody>
          <a:bodyPr/>
          <a:lstStyle>
            <a:lvl1pPr>
              <a:defRPr sz="2516"/>
            </a:lvl1pPr>
            <a:lvl2pPr>
              <a:defRPr sz="2264"/>
            </a:lvl2pPr>
            <a:lvl3pPr>
              <a:defRPr sz="2012"/>
            </a:lvl3pPr>
            <a:lvl4pPr>
              <a:defRPr sz="1761"/>
            </a:lvl4pPr>
            <a:lvl5pPr>
              <a:defRPr sz="2012"/>
            </a:lvl5pPr>
            <a:lvl6pPr>
              <a:defRPr sz="2012"/>
            </a:lvl6pPr>
            <a:lvl7pPr>
              <a:defRPr sz="2012"/>
            </a:lvl7pPr>
            <a:lvl8pPr>
              <a:defRPr sz="2012"/>
            </a:lvl8pPr>
            <a:lvl9pPr>
              <a:defRPr sz="2012"/>
            </a:lvl9p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p:txBody>
      </p:sp>
      <p:sp>
        <p:nvSpPr>
          <p:cNvPr id="8" name="Rectangle 18">
            <a:extLst>
              <a:ext uri="{FF2B5EF4-FFF2-40B4-BE49-F238E27FC236}">
                <a16:creationId xmlns:a16="http://schemas.microsoft.com/office/drawing/2014/main" id="{791E641E-34A4-464C-9789-95D4F1840D5D}"/>
              </a:ext>
            </a:extLst>
          </p:cNvPr>
          <p:cNvSpPr>
            <a:spLocks noGrp="1" noChangeArrowheads="1"/>
          </p:cNvSpPr>
          <p:nvPr>
            <p:ph type="sldNum" sz="quarter" idx="10"/>
          </p:nvPr>
        </p:nvSpPr>
        <p:spPr bwMode="auto">
          <a:xfrm>
            <a:off x="175955" y="7192985"/>
            <a:ext cx="465395" cy="253773"/>
          </a:xfrm>
          <a:prstGeom prst="rect">
            <a:avLst/>
          </a:prstGeom>
          <a:noFill/>
          <a:ln>
            <a:noFill/>
          </a:ln>
          <a:effectLst/>
        </p:spPr>
        <p:txBody>
          <a:bodyPr vert="horz" wrap="square" lIns="99551" tIns="49775" rIns="99551" bIns="49775" numCol="1" anchor="t" anchorCtr="0" compatLnSpc="1">
            <a:prstTxWarp prst="textNoShape">
              <a:avLst/>
            </a:prstTxWarp>
          </a:bodyPr>
          <a:lstStyle>
            <a:lvl1pPr algn="l">
              <a:defRPr sz="1200" baseline="0">
                <a:solidFill>
                  <a:schemeClr val="bg1"/>
                </a:solidFill>
                <a:latin typeface="Segoe UI" panose="020B0502040204020203" pitchFamily="34" charset="0"/>
                <a:ea typeface="メイリオ" panose="020B0604030504040204" pitchFamily="34" charset="-128"/>
              </a:defRPr>
            </a:lvl1pPr>
          </a:lstStyle>
          <a:p>
            <a:pPr>
              <a:defRPr/>
            </a:pPr>
            <a:fld id="{7ACC86FC-91AA-4669-B5E4-4BC838F4B04F}" type="slidenum">
              <a:rPr lang="en-US" altLang="ja-JP" smtClean="0"/>
              <a:pPr>
                <a:defRPr/>
              </a:pPr>
              <a:t>‹#›</a:t>
            </a:fld>
            <a:endParaRPr lang="en-US" altLang="ja-JP" dirty="0">
              <a:latin typeface="Segoe UI" panose="020B0502040204020203" pitchFamily="34" charset="0"/>
              <a:ea typeface="メイリオ" panose="020B0604030504040204" pitchFamily="34" charset="-128"/>
            </a:endParaRPr>
          </a:p>
        </p:txBody>
      </p:sp>
    </p:spTree>
    <p:extLst>
      <p:ext uri="{BB962C8B-B14F-4D97-AF65-F5344CB8AC3E}">
        <p14:creationId xmlns:p14="http://schemas.microsoft.com/office/powerpoint/2010/main" val="34018176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a:xfrm>
            <a:off x="369980" y="414112"/>
            <a:ext cx="12646954" cy="776061"/>
          </a:xfrm>
        </p:spPr>
        <p:txBody>
          <a:bodyPr/>
          <a:lstStyle/>
          <a:p>
            <a:r>
              <a:rPr lang="ja-JP" altLang="en-US"/>
              <a:t>マスター タイトルの書式設定</a:t>
            </a:r>
          </a:p>
        </p:txBody>
      </p:sp>
      <p:sp>
        <p:nvSpPr>
          <p:cNvPr id="4" name="Rectangle 18">
            <a:extLst>
              <a:ext uri="{FF2B5EF4-FFF2-40B4-BE49-F238E27FC236}">
                <a16:creationId xmlns:a16="http://schemas.microsoft.com/office/drawing/2014/main" id="{AE556503-8A35-A043-A077-A8BD9CE054EF}"/>
              </a:ext>
            </a:extLst>
          </p:cNvPr>
          <p:cNvSpPr>
            <a:spLocks noGrp="1" noChangeArrowheads="1"/>
          </p:cNvSpPr>
          <p:nvPr>
            <p:ph type="sldNum" sz="quarter" idx="4"/>
          </p:nvPr>
        </p:nvSpPr>
        <p:spPr bwMode="auto">
          <a:xfrm>
            <a:off x="175955" y="7192985"/>
            <a:ext cx="465395" cy="253773"/>
          </a:xfrm>
          <a:prstGeom prst="rect">
            <a:avLst/>
          </a:prstGeom>
          <a:noFill/>
          <a:ln>
            <a:noFill/>
          </a:ln>
          <a:effectLst/>
        </p:spPr>
        <p:txBody>
          <a:bodyPr vert="horz" wrap="square" lIns="99551" tIns="49775" rIns="99551" bIns="49775" numCol="1" anchor="t" anchorCtr="0" compatLnSpc="1">
            <a:prstTxWarp prst="textNoShape">
              <a:avLst/>
            </a:prstTxWarp>
          </a:bodyPr>
          <a:lstStyle>
            <a:lvl1pPr algn="l">
              <a:defRPr sz="1200" baseline="0">
                <a:solidFill>
                  <a:schemeClr val="bg1"/>
                </a:solidFill>
                <a:latin typeface="Segoe UI" panose="020B0502040204020203" pitchFamily="34" charset="0"/>
                <a:ea typeface="メイリオ" panose="020B0604030504040204" pitchFamily="34" charset="-128"/>
              </a:defRPr>
            </a:lvl1pPr>
          </a:lstStyle>
          <a:p>
            <a:pPr>
              <a:defRPr/>
            </a:pPr>
            <a:fld id="{7ACC86FC-91AA-4669-B5E4-4BC838F4B04F}" type="slidenum">
              <a:rPr lang="en-US" altLang="ja-JP" smtClean="0"/>
              <a:pPr>
                <a:defRPr/>
              </a:pPr>
              <a:t>‹#›</a:t>
            </a:fld>
            <a:endParaRPr lang="en-US" altLang="ja-JP" dirty="0">
              <a:latin typeface="Segoe UI" panose="020B0502040204020203" pitchFamily="34" charset="0"/>
              <a:ea typeface="メイリオ" panose="020B0604030504040204" pitchFamily="34" charset="-128"/>
            </a:endParaRPr>
          </a:p>
        </p:txBody>
      </p:sp>
    </p:spTree>
    <p:extLst>
      <p:ext uri="{BB962C8B-B14F-4D97-AF65-F5344CB8AC3E}">
        <p14:creationId xmlns:p14="http://schemas.microsoft.com/office/powerpoint/2010/main" val="28089388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3" name="Rectangle 18">
            <a:extLst>
              <a:ext uri="{FF2B5EF4-FFF2-40B4-BE49-F238E27FC236}">
                <a16:creationId xmlns:a16="http://schemas.microsoft.com/office/drawing/2014/main" id="{A727DA69-5208-4B4D-A527-3DEC4A5B8C82}"/>
              </a:ext>
            </a:extLst>
          </p:cNvPr>
          <p:cNvSpPr>
            <a:spLocks noGrp="1" noChangeArrowheads="1"/>
          </p:cNvSpPr>
          <p:nvPr>
            <p:ph type="sldNum" sz="quarter" idx="4"/>
          </p:nvPr>
        </p:nvSpPr>
        <p:spPr bwMode="auto">
          <a:xfrm>
            <a:off x="175955" y="7192985"/>
            <a:ext cx="465395" cy="253773"/>
          </a:xfrm>
          <a:prstGeom prst="rect">
            <a:avLst/>
          </a:prstGeom>
          <a:noFill/>
          <a:ln>
            <a:noFill/>
          </a:ln>
          <a:effectLst/>
        </p:spPr>
        <p:txBody>
          <a:bodyPr vert="horz" wrap="square" lIns="99551" tIns="49775" rIns="99551" bIns="49775" numCol="1" anchor="t" anchorCtr="0" compatLnSpc="1">
            <a:prstTxWarp prst="textNoShape">
              <a:avLst/>
            </a:prstTxWarp>
          </a:bodyPr>
          <a:lstStyle>
            <a:lvl1pPr algn="l">
              <a:defRPr sz="1200" baseline="0">
                <a:solidFill>
                  <a:schemeClr val="bg1"/>
                </a:solidFill>
                <a:latin typeface="Segoe UI" panose="020B0502040204020203" pitchFamily="34" charset="0"/>
                <a:ea typeface="メイリオ" panose="020B0604030504040204" pitchFamily="34" charset="-128"/>
              </a:defRPr>
            </a:lvl1pPr>
          </a:lstStyle>
          <a:p>
            <a:pPr>
              <a:defRPr/>
            </a:pPr>
            <a:fld id="{7ACC86FC-91AA-4669-B5E4-4BC838F4B04F}" type="slidenum">
              <a:rPr lang="en-US" altLang="ja-JP" smtClean="0"/>
              <a:pPr>
                <a:defRPr/>
              </a:pPr>
              <a:t>‹#›</a:t>
            </a:fld>
            <a:endParaRPr lang="en-US" altLang="ja-JP" dirty="0">
              <a:latin typeface="Segoe UI" panose="020B0502040204020203" pitchFamily="34" charset="0"/>
              <a:ea typeface="メイリオ" panose="020B0604030504040204" pitchFamily="34" charset="-128"/>
            </a:endParaRPr>
          </a:p>
        </p:txBody>
      </p:sp>
    </p:spTree>
    <p:extLst>
      <p:ext uri="{BB962C8B-B14F-4D97-AF65-F5344CB8AC3E}">
        <p14:creationId xmlns:p14="http://schemas.microsoft.com/office/powerpoint/2010/main" val="20786436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a:xfrm>
            <a:off x="365132" y="478972"/>
            <a:ext cx="12651803" cy="711201"/>
          </a:xfrm>
        </p:spPr>
        <p:txBody>
          <a:bodyPr/>
          <a:lstStyle/>
          <a:p>
            <a:r>
              <a:rPr lang="ja-JP" altLang="en-US"/>
              <a:t>マスター タイトルの書式設定</a:t>
            </a:r>
          </a:p>
        </p:txBody>
      </p:sp>
      <p:sp>
        <p:nvSpPr>
          <p:cNvPr id="3" name="縦書きテキスト プレースホルダー 2"/>
          <p:cNvSpPr>
            <a:spLocks noGrp="1"/>
          </p:cNvSpPr>
          <p:nvPr>
            <p:ph type="body" orient="vert" idx="1"/>
          </p:nvPr>
        </p:nvSpPr>
        <p:spPr>
          <a:xfrm>
            <a:off x="383389" y="1582057"/>
            <a:ext cx="12670058" cy="5050972"/>
          </a:xfrm>
        </p:spPr>
        <p:txBody>
          <a:bodyPr vert="eaVert"/>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p:txBody>
      </p:sp>
      <p:sp>
        <p:nvSpPr>
          <p:cNvPr id="5" name="Rectangle 18">
            <a:extLst>
              <a:ext uri="{FF2B5EF4-FFF2-40B4-BE49-F238E27FC236}">
                <a16:creationId xmlns:a16="http://schemas.microsoft.com/office/drawing/2014/main" id="{D7A7C49A-7DB9-3E41-968A-A847607DD08C}"/>
              </a:ext>
            </a:extLst>
          </p:cNvPr>
          <p:cNvSpPr>
            <a:spLocks noGrp="1" noChangeArrowheads="1"/>
          </p:cNvSpPr>
          <p:nvPr>
            <p:ph type="sldNum" sz="quarter" idx="4"/>
          </p:nvPr>
        </p:nvSpPr>
        <p:spPr bwMode="auto">
          <a:xfrm>
            <a:off x="175955" y="7192985"/>
            <a:ext cx="465395" cy="253773"/>
          </a:xfrm>
          <a:prstGeom prst="rect">
            <a:avLst/>
          </a:prstGeom>
          <a:noFill/>
          <a:ln>
            <a:noFill/>
          </a:ln>
          <a:effectLst/>
        </p:spPr>
        <p:txBody>
          <a:bodyPr vert="horz" wrap="square" lIns="99551" tIns="49775" rIns="99551" bIns="49775" numCol="1" anchor="t" anchorCtr="0" compatLnSpc="1">
            <a:prstTxWarp prst="textNoShape">
              <a:avLst/>
            </a:prstTxWarp>
          </a:bodyPr>
          <a:lstStyle>
            <a:lvl1pPr algn="l">
              <a:defRPr sz="1200" baseline="0">
                <a:solidFill>
                  <a:schemeClr val="bg1"/>
                </a:solidFill>
                <a:latin typeface="Segoe UI" panose="020B0502040204020203" pitchFamily="34" charset="0"/>
                <a:ea typeface="メイリオ" panose="020B0604030504040204" pitchFamily="34" charset="-128"/>
              </a:defRPr>
            </a:lvl1pPr>
          </a:lstStyle>
          <a:p>
            <a:pPr>
              <a:defRPr/>
            </a:pPr>
            <a:fld id="{7ACC86FC-91AA-4669-B5E4-4BC838F4B04F}" type="slidenum">
              <a:rPr lang="en-US" altLang="ja-JP" smtClean="0"/>
              <a:pPr>
                <a:defRPr/>
              </a:pPr>
              <a:t>‹#›</a:t>
            </a:fld>
            <a:endParaRPr lang="en-US" altLang="ja-JP" dirty="0">
              <a:latin typeface="Segoe UI" panose="020B0502040204020203" pitchFamily="34" charset="0"/>
              <a:ea typeface="メイリオ" panose="020B0604030504040204" pitchFamily="34" charset="-128"/>
            </a:endParaRPr>
          </a:p>
        </p:txBody>
      </p:sp>
    </p:spTree>
    <p:extLst>
      <p:ext uri="{BB962C8B-B14F-4D97-AF65-F5344CB8AC3E}">
        <p14:creationId xmlns:p14="http://schemas.microsoft.com/office/powerpoint/2010/main" val="17600493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12250159" y="457663"/>
            <a:ext cx="808425" cy="6204394"/>
          </a:xfrm>
        </p:spPr>
        <p:txBody>
          <a:bodyPr vert="eaVert"/>
          <a:lstStyle>
            <a:lvl1pPr algn="l">
              <a:defRPr/>
            </a:lvl1pPr>
          </a:lstStyle>
          <a:p>
            <a:r>
              <a:rPr lang="ja-JP" altLang="en-US"/>
              <a:t>マスター タイトルの書式設定</a:t>
            </a:r>
          </a:p>
        </p:txBody>
      </p:sp>
      <p:sp>
        <p:nvSpPr>
          <p:cNvPr id="3" name="縦書きテキスト プレースホルダー 2"/>
          <p:cNvSpPr>
            <a:spLocks noGrp="1"/>
          </p:cNvSpPr>
          <p:nvPr>
            <p:ph type="body" orient="vert" idx="1"/>
          </p:nvPr>
        </p:nvSpPr>
        <p:spPr>
          <a:xfrm>
            <a:off x="346875" y="464458"/>
            <a:ext cx="10899173" cy="6197599"/>
          </a:xfrm>
        </p:spPr>
        <p:txBody>
          <a:bodyPr vert="eaVert"/>
          <a:lstStyle/>
          <a:p>
            <a:pPr lvl="0"/>
            <a:r>
              <a:rPr lang="ja-JP" altLang="en-US" dirty="0"/>
              <a:t>マスター テキストの書式設定</a:t>
            </a:r>
          </a:p>
          <a:p>
            <a:pPr lvl="1"/>
            <a:r>
              <a:rPr lang="ja-JP" altLang="en-US" dirty="0"/>
              <a:t>第 </a:t>
            </a:r>
            <a:r>
              <a:rPr lang="en-US" altLang="ja-JP" dirty="0"/>
              <a:t>2 </a:t>
            </a:r>
            <a:r>
              <a:rPr lang="ja-JP" altLang="en-US" dirty="0"/>
              <a:t>レベル</a:t>
            </a:r>
          </a:p>
          <a:p>
            <a:pPr lvl="2"/>
            <a:r>
              <a:rPr lang="ja-JP" altLang="en-US" dirty="0"/>
              <a:t>第 </a:t>
            </a:r>
            <a:r>
              <a:rPr lang="en-US" altLang="ja-JP" dirty="0"/>
              <a:t>3 </a:t>
            </a:r>
            <a:r>
              <a:rPr lang="ja-JP" altLang="en-US" dirty="0"/>
              <a:t>レベル</a:t>
            </a:r>
          </a:p>
          <a:p>
            <a:pPr lvl="3"/>
            <a:r>
              <a:rPr lang="ja-JP" altLang="en-US" dirty="0"/>
              <a:t>第 </a:t>
            </a:r>
            <a:r>
              <a:rPr lang="en-US" altLang="ja-JP" dirty="0"/>
              <a:t>4 </a:t>
            </a:r>
            <a:r>
              <a:rPr lang="ja-JP" altLang="en-US" dirty="0"/>
              <a:t>レベル</a:t>
            </a:r>
          </a:p>
          <a:p>
            <a:pPr lvl="4"/>
            <a:r>
              <a:rPr lang="ja-JP" altLang="en-US" dirty="0"/>
              <a:t>第 </a:t>
            </a:r>
            <a:r>
              <a:rPr lang="en-US" altLang="ja-JP" dirty="0"/>
              <a:t>5 </a:t>
            </a:r>
            <a:r>
              <a:rPr lang="ja-JP" altLang="en-US" dirty="0"/>
              <a:t>レベル</a:t>
            </a:r>
          </a:p>
        </p:txBody>
      </p:sp>
      <p:sp>
        <p:nvSpPr>
          <p:cNvPr id="5" name="Rectangle 18">
            <a:extLst>
              <a:ext uri="{FF2B5EF4-FFF2-40B4-BE49-F238E27FC236}">
                <a16:creationId xmlns:a16="http://schemas.microsoft.com/office/drawing/2014/main" id="{0D17C3BF-62FA-164B-9000-85D6CB10FDF1}"/>
              </a:ext>
            </a:extLst>
          </p:cNvPr>
          <p:cNvSpPr>
            <a:spLocks noGrp="1" noChangeArrowheads="1"/>
          </p:cNvSpPr>
          <p:nvPr>
            <p:ph type="sldNum" sz="quarter" idx="4"/>
          </p:nvPr>
        </p:nvSpPr>
        <p:spPr bwMode="auto">
          <a:xfrm>
            <a:off x="175955" y="7192985"/>
            <a:ext cx="465395" cy="253773"/>
          </a:xfrm>
          <a:prstGeom prst="rect">
            <a:avLst/>
          </a:prstGeom>
          <a:noFill/>
          <a:ln>
            <a:noFill/>
          </a:ln>
          <a:effectLst/>
        </p:spPr>
        <p:txBody>
          <a:bodyPr vert="horz" wrap="square" lIns="99551" tIns="49775" rIns="99551" bIns="49775" numCol="1" anchor="t" anchorCtr="0" compatLnSpc="1">
            <a:prstTxWarp prst="textNoShape">
              <a:avLst/>
            </a:prstTxWarp>
          </a:bodyPr>
          <a:lstStyle>
            <a:lvl1pPr algn="l">
              <a:defRPr sz="1200" baseline="0">
                <a:solidFill>
                  <a:schemeClr val="bg1"/>
                </a:solidFill>
                <a:latin typeface="Segoe UI" panose="020B0502040204020203" pitchFamily="34" charset="0"/>
                <a:ea typeface="メイリオ" panose="020B0604030504040204" pitchFamily="34" charset="-128"/>
              </a:defRPr>
            </a:lvl1pPr>
          </a:lstStyle>
          <a:p>
            <a:pPr>
              <a:defRPr/>
            </a:pPr>
            <a:fld id="{7ACC86FC-91AA-4669-B5E4-4BC838F4B04F}" type="slidenum">
              <a:rPr lang="en-US" altLang="ja-JP" smtClean="0"/>
              <a:pPr>
                <a:defRPr/>
              </a:pPr>
              <a:t>‹#›</a:t>
            </a:fld>
            <a:endParaRPr lang="en-US" altLang="ja-JP" dirty="0">
              <a:latin typeface="Segoe UI" panose="020B0502040204020203" pitchFamily="34" charset="0"/>
              <a:ea typeface="メイリオ" panose="020B0604030504040204" pitchFamily="34" charset="-128"/>
            </a:endParaRPr>
          </a:p>
        </p:txBody>
      </p:sp>
    </p:spTree>
    <p:extLst>
      <p:ext uri="{BB962C8B-B14F-4D97-AF65-F5344CB8AC3E}">
        <p14:creationId xmlns:p14="http://schemas.microsoft.com/office/powerpoint/2010/main" val="19399970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346875" y="435430"/>
            <a:ext cx="12688317" cy="740228"/>
          </a:xfrm>
        </p:spPr>
        <p:txBody>
          <a:bodyPr anchor="b"/>
          <a:lstStyle/>
          <a:p>
            <a:r>
              <a:rPr lang="ja-JP" altLang="en-US" dirty="0"/>
              <a:t>マスター タイトルの書式設定</a:t>
            </a:r>
          </a:p>
        </p:txBody>
      </p:sp>
      <p:sp>
        <p:nvSpPr>
          <p:cNvPr id="3" name="サブタイトル 2"/>
          <p:cNvSpPr>
            <a:spLocks noGrp="1"/>
          </p:cNvSpPr>
          <p:nvPr>
            <p:ph type="subTitle" idx="1"/>
          </p:nvPr>
        </p:nvSpPr>
        <p:spPr>
          <a:xfrm>
            <a:off x="346874" y="1611085"/>
            <a:ext cx="12724830" cy="5036457"/>
          </a:xfrm>
        </p:spPr>
        <p:txBody>
          <a:bodyPr/>
          <a:lstStyle>
            <a:lvl1pPr marL="0" indent="0" algn="l">
              <a:buNone/>
              <a:defRPr/>
            </a:lvl1pPr>
            <a:lvl2pPr marL="575066" indent="0" algn="ctr">
              <a:buNone/>
              <a:defRPr/>
            </a:lvl2pPr>
            <a:lvl3pPr marL="1150132" indent="0" algn="ctr">
              <a:buNone/>
              <a:defRPr/>
            </a:lvl3pPr>
            <a:lvl4pPr marL="1725198" indent="0" algn="ctr">
              <a:buNone/>
              <a:defRPr/>
            </a:lvl4pPr>
            <a:lvl5pPr marL="2300265" indent="0" algn="ctr">
              <a:buNone/>
              <a:defRPr/>
            </a:lvl5pPr>
            <a:lvl6pPr marL="2875331" indent="0" algn="ctr">
              <a:buNone/>
              <a:defRPr/>
            </a:lvl6pPr>
            <a:lvl7pPr marL="3450397" indent="0" algn="ctr">
              <a:buNone/>
              <a:defRPr/>
            </a:lvl7pPr>
            <a:lvl8pPr marL="4025463" indent="0" algn="ctr">
              <a:buNone/>
              <a:defRPr/>
            </a:lvl8pPr>
            <a:lvl9pPr marL="4600529" indent="0" algn="ctr">
              <a:buNone/>
              <a:defRPr/>
            </a:lvl9pPr>
          </a:lstStyle>
          <a:p>
            <a:r>
              <a:rPr lang="ja-JP" altLang="en-US" dirty="0"/>
              <a:t>マスター サブタイトルの書式設定</a:t>
            </a:r>
          </a:p>
        </p:txBody>
      </p:sp>
      <p:sp>
        <p:nvSpPr>
          <p:cNvPr id="5" name="Rectangle 18">
            <a:extLst>
              <a:ext uri="{FF2B5EF4-FFF2-40B4-BE49-F238E27FC236}">
                <a16:creationId xmlns:a16="http://schemas.microsoft.com/office/drawing/2014/main" id="{8C3D393D-6F15-B245-AE29-CF2E75B157C6}"/>
              </a:ext>
            </a:extLst>
          </p:cNvPr>
          <p:cNvSpPr>
            <a:spLocks noGrp="1" noChangeArrowheads="1"/>
          </p:cNvSpPr>
          <p:nvPr>
            <p:ph type="sldNum" sz="quarter" idx="4"/>
          </p:nvPr>
        </p:nvSpPr>
        <p:spPr bwMode="auto">
          <a:xfrm>
            <a:off x="175955" y="7192985"/>
            <a:ext cx="465395" cy="253773"/>
          </a:xfrm>
          <a:prstGeom prst="rect">
            <a:avLst/>
          </a:prstGeom>
          <a:noFill/>
          <a:ln>
            <a:noFill/>
          </a:ln>
          <a:effectLst/>
        </p:spPr>
        <p:txBody>
          <a:bodyPr vert="horz" wrap="square" lIns="99551" tIns="49775" rIns="99551" bIns="49775" numCol="1" anchor="t" anchorCtr="0" compatLnSpc="1">
            <a:prstTxWarp prst="textNoShape">
              <a:avLst/>
            </a:prstTxWarp>
          </a:bodyPr>
          <a:lstStyle>
            <a:lvl1pPr algn="l">
              <a:defRPr sz="1200" baseline="0">
                <a:solidFill>
                  <a:schemeClr val="bg1"/>
                </a:solidFill>
                <a:latin typeface="Segoe UI" panose="020B0502040204020203" pitchFamily="34" charset="0"/>
                <a:ea typeface="メイリオ" panose="020B0604030504040204" pitchFamily="34" charset="-128"/>
              </a:defRPr>
            </a:lvl1pPr>
          </a:lstStyle>
          <a:p>
            <a:pPr>
              <a:defRPr/>
            </a:pPr>
            <a:fld id="{7ACC86FC-91AA-4669-B5E4-4BC838F4B04F}" type="slidenum">
              <a:rPr lang="en-US" altLang="ja-JP" smtClean="0"/>
              <a:pPr>
                <a:defRPr/>
              </a:pPr>
              <a:t>‹#›</a:t>
            </a:fld>
            <a:endParaRPr lang="en-US" altLang="ja-JP" dirty="0">
              <a:latin typeface="Segoe UI" panose="020B0502040204020203" pitchFamily="34" charset="0"/>
              <a:ea typeface="メイリオ" panose="020B0604030504040204" pitchFamily="34" charset="-128"/>
            </a:endParaRPr>
          </a:p>
        </p:txBody>
      </p:sp>
    </p:spTree>
    <p:extLst>
      <p:ext uri="{BB962C8B-B14F-4D97-AF65-F5344CB8AC3E}">
        <p14:creationId xmlns:p14="http://schemas.microsoft.com/office/powerpoint/2010/main" val="25889705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346875" y="435429"/>
            <a:ext cx="12706573" cy="769258"/>
          </a:xfrm>
        </p:spPr>
        <p:txBody>
          <a:bodyPr anchor="b"/>
          <a:lstStyle>
            <a:lvl1pPr>
              <a:defRPr sz="3522"/>
            </a:lvl1pPr>
          </a:lstStyle>
          <a:p>
            <a:r>
              <a:rPr lang="ja-JP" altLang="en-US"/>
              <a:t>マスタ タイトルの書式設定</a:t>
            </a:r>
            <a:endParaRPr lang="ja-JP" altLang="en-US" dirty="0"/>
          </a:p>
        </p:txBody>
      </p:sp>
      <p:sp>
        <p:nvSpPr>
          <p:cNvPr id="3" name="コンテンツ プレースホルダー 2"/>
          <p:cNvSpPr>
            <a:spLocks noGrp="1"/>
          </p:cNvSpPr>
          <p:nvPr>
            <p:ph idx="1"/>
          </p:nvPr>
        </p:nvSpPr>
        <p:spPr>
          <a:xfrm>
            <a:off x="365132" y="1625601"/>
            <a:ext cx="12651802" cy="5036457"/>
          </a:xfrm>
        </p:spPr>
        <p:txBody>
          <a:bodyPr/>
          <a:lstStyle>
            <a:lvl1pPr>
              <a:defRPr sz="2516"/>
            </a:lvl1pPr>
            <a:lvl2pPr>
              <a:defRPr/>
            </a:lvl2pPr>
            <a:lvl3pPr>
              <a:defRPr/>
            </a:lvl3pPr>
            <a:lvl4pPr>
              <a:defRPr/>
            </a:lvl4pPr>
            <a:lvl5pPr>
              <a:defRPr sz="1761"/>
            </a:lvl5pPr>
          </a:lstStyle>
          <a:p>
            <a:pPr lvl="0"/>
            <a:r>
              <a:rPr lang="ja-JP" altLang="en-US" dirty="0"/>
              <a:t>マスタ テキストの書式設定</a:t>
            </a:r>
          </a:p>
          <a:p>
            <a:pPr lvl="1"/>
            <a:r>
              <a:rPr lang="ja-JP" altLang="en-US" dirty="0"/>
              <a:t>第 </a:t>
            </a:r>
            <a:r>
              <a:rPr lang="en-US" altLang="ja-JP" dirty="0"/>
              <a:t>2 </a:t>
            </a:r>
            <a:r>
              <a:rPr lang="ja-JP" altLang="en-US" dirty="0"/>
              <a:t>レベル</a:t>
            </a:r>
          </a:p>
          <a:p>
            <a:pPr lvl="2"/>
            <a:r>
              <a:rPr lang="ja-JP" altLang="en-US" dirty="0"/>
              <a:t>第 </a:t>
            </a:r>
            <a:r>
              <a:rPr lang="en-US" altLang="ja-JP" dirty="0"/>
              <a:t>3 </a:t>
            </a:r>
            <a:r>
              <a:rPr lang="ja-JP" altLang="en-US" dirty="0"/>
              <a:t>レベル</a:t>
            </a:r>
          </a:p>
          <a:p>
            <a:pPr lvl="3"/>
            <a:r>
              <a:rPr lang="ja-JP" altLang="en-US" dirty="0"/>
              <a:t>第 </a:t>
            </a:r>
            <a:r>
              <a:rPr lang="en-US" altLang="ja-JP" dirty="0"/>
              <a:t>4 </a:t>
            </a:r>
            <a:r>
              <a:rPr lang="ja-JP" altLang="en-US" dirty="0"/>
              <a:t>レベル</a:t>
            </a:r>
          </a:p>
        </p:txBody>
      </p:sp>
      <p:sp>
        <p:nvSpPr>
          <p:cNvPr id="5" name="Rectangle 18">
            <a:extLst>
              <a:ext uri="{FF2B5EF4-FFF2-40B4-BE49-F238E27FC236}">
                <a16:creationId xmlns:a16="http://schemas.microsoft.com/office/drawing/2014/main" id="{4B2C9E15-889F-AA4D-922C-5D31AE9FBB70}"/>
              </a:ext>
            </a:extLst>
          </p:cNvPr>
          <p:cNvSpPr>
            <a:spLocks noGrp="1" noChangeArrowheads="1"/>
          </p:cNvSpPr>
          <p:nvPr>
            <p:ph type="sldNum" sz="quarter" idx="4"/>
          </p:nvPr>
        </p:nvSpPr>
        <p:spPr bwMode="auto">
          <a:xfrm>
            <a:off x="175955" y="7192985"/>
            <a:ext cx="465395" cy="253773"/>
          </a:xfrm>
          <a:prstGeom prst="rect">
            <a:avLst/>
          </a:prstGeom>
          <a:noFill/>
          <a:ln>
            <a:noFill/>
          </a:ln>
          <a:effectLst/>
        </p:spPr>
        <p:txBody>
          <a:bodyPr vert="horz" wrap="square" lIns="99551" tIns="49775" rIns="99551" bIns="49775" numCol="1" anchor="t" anchorCtr="0" compatLnSpc="1">
            <a:prstTxWarp prst="textNoShape">
              <a:avLst/>
            </a:prstTxWarp>
          </a:bodyPr>
          <a:lstStyle>
            <a:lvl1pPr algn="l">
              <a:defRPr sz="1200" baseline="0">
                <a:solidFill>
                  <a:schemeClr val="bg1"/>
                </a:solidFill>
                <a:latin typeface="Segoe UI" panose="020B0502040204020203" pitchFamily="34" charset="0"/>
                <a:ea typeface="メイリオ" panose="020B0604030504040204" pitchFamily="34" charset="-128"/>
              </a:defRPr>
            </a:lvl1pPr>
          </a:lstStyle>
          <a:p>
            <a:pPr>
              <a:defRPr/>
            </a:pPr>
            <a:fld id="{7ACC86FC-91AA-4669-B5E4-4BC838F4B04F}" type="slidenum">
              <a:rPr lang="en-US" altLang="ja-JP" smtClean="0"/>
              <a:pPr>
                <a:defRPr/>
              </a:pPr>
              <a:t>‹#›</a:t>
            </a:fld>
            <a:endParaRPr lang="en-US" altLang="ja-JP" dirty="0">
              <a:latin typeface="Segoe UI" panose="020B0502040204020203" pitchFamily="34" charset="0"/>
              <a:ea typeface="メイリオ" panose="020B0604030504040204" pitchFamily="34" charset="-128"/>
            </a:endParaRPr>
          </a:p>
        </p:txBody>
      </p:sp>
    </p:spTree>
    <p:extLst>
      <p:ext uri="{BB962C8B-B14F-4D97-AF65-F5344CB8AC3E}">
        <p14:creationId xmlns:p14="http://schemas.microsoft.com/office/powerpoint/2010/main" val="41059994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383388" y="362857"/>
            <a:ext cx="12633547" cy="827315"/>
          </a:xfrm>
        </p:spPr>
        <p:txBody>
          <a:bodyPr anchor="b"/>
          <a:lstStyle>
            <a:lvl1pPr>
              <a:defRPr/>
            </a:lvl1pPr>
          </a:lstStyle>
          <a:p>
            <a:r>
              <a:rPr lang="ja-JP" altLang="en-US"/>
              <a:t>マスター タイトルの書式設定</a:t>
            </a:r>
          </a:p>
        </p:txBody>
      </p:sp>
      <p:sp>
        <p:nvSpPr>
          <p:cNvPr id="3" name="テキスト プレースホルダー 2"/>
          <p:cNvSpPr>
            <a:spLocks noGrp="1"/>
          </p:cNvSpPr>
          <p:nvPr>
            <p:ph type="body" idx="1"/>
          </p:nvPr>
        </p:nvSpPr>
        <p:spPr>
          <a:xfrm>
            <a:off x="362565" y="1605189"/>
            <a:ext cx="5940516" cy="706438"/>
          </a:xfrm>
        </p:spPr>
        <p:txBody>
          <a:bodyPr/>
          <a:lstStyle>
            <a:lvl1pPr marL="0" indent="0">
              <a:buNone/>
              <a:defRPr sz="2516" b="1"/>
            </a:lvl1pPr>
            <a:lvl2pPr marL="575066" indent="0">
              <a:buNone/>
              <a:defRPr sz="2516" b="1"/>
            </a:lvl2pPr>
            <a:lvl3pPr marL="1150132" indent="0">
              <a:buNone/>
              <a:defRPr sz="2264" b="1"/>
            </a:lvl3pPr>
            <a:lvl4pPr marL="1725198" indent="0">
              <a:buNone/>
              <a:defRPr sz="2012" b="1"/>
            </a:lvl4pPr>
            <a:lvl5pPr marL="2300265" indent="0">
              <a:buNone/>
              <a:defRPr sz="2012" b="1"/>
            </a:lvl5pPr>
            <a:lvl6pPr marL="2875331" indent="0">
              <a:buNone/>
              <a:defRPr sz="2012" b="1"/>
            </a:lvl6pPr>
            <a:lvl7pPr marL="3450397" indent="0">
              <a:buNone/>
              <a:defRPr sz="2012" b="1"/>
            </a:lvl7pPr>
            <a:lvl8pPr marL="4025463" indent="0">
              <a:buNone/>
              <a:defRPr sz="2012" b="1"/>
            </a:lvl8pPr>
            <a:lvl9pPr marL="4600529" indent="0">
              <a:buNone/>
              <a:defRPr sz="2012" b="1"/>
            </a:lvl9pPr>
          </a:lstStyle>
          <a:p>
            <a:pPr lvl="0"/>
            <a:r>
              <a:rPr lang="ja-JP" altLang="en-US"/>
              <a:t>マスター テキストの書式設定</a:t>
            </a:r>
          </a:p>
        </p:txBody>
      </p:sp>
      <p:sp>
        <p:nvSpPr>
          <p:cNvPr id="4" name="コンテンツ プレースホルダー 3"/>
          <p:cNvSpPr>
            <a:spLocks noGrp="1"/>
          </p:cNvSpPr>
          <p:nvPr>
            <p:ph sz="half" idx="2"/>
          </p:nvPr>
        </p:nvSpPr>
        <p:spPr>
          <a:xfrm>
            <a:off x="362565" y="2311628"/>
            <a:ext cx="5940516" cy="4357687"/>
          </a:xfrm>
        </p:spPr>
        <p:txBody>
          <a:bodyPr/>
          <a:lstStyle>
            <a:lvl1pPr>
              <a:defRPr sz="2516"/>
            </a:lvl1pPr>
            <a:lvl2pPr>
              <a:defRPr sz="2264"/>
            </a:lvl2pPr>
            <a:lvl3pPr>
              <a:defRPr sz="2012"/>
            </a:lvl3pPr>
            <a:lvl4pPr>
              <a:defRPr sz="1761"/>
            </a:lvl4pPr>
            <a:lvl5pPr>
              <a:defRPr sz="2012"/>
            </a:lvl5pPr>
            <a:lvl6pPr>
              <a:defRPr sz="2012"/>
            </a:lvl6pPr>
            <a:lvl7pPr>
              <a:defRPr sz="2012"/>
            </a:lvl7pPr>
            <a:lvl8pPr>
              <a:defRPr sz="2012"/>
            </a:lvl8pPr>
            <a:lvl9pPr>
              <a:defRPr sz="2012"/>
            </a:lvl9p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p:txBody>
      </p:sp>
      <p:sp>
        <p:nvSpPr>
          <p:cNvPr id="8" name="テキスト プレースホルダー 2"/>
          <p:cNvSpPr>
            <a:spLocks noGrp="1"/>
          </p:cNvSpPr>
          <p:nvPr>
            <p:ph type="body" idx="11"/>
          </p:nvPr>
        </p:nvSpPr>
        <p:spPr>
          <a:xfrm>
            <a:off x="7099238" y="1605189"/>
            <a:ext cx="5940516" cy="706438"/>
          </a:xfrm>
        </p:spPr>
        <p:txBody>
          <a:bodyPr/>
          <a:lstStyle>
            <a:lvl1pPr marL="0" indent="0">
              <a:buNone/>
              <a:defRPr sz="2516" b="1"/>
            </a:lvl1pPr>
            <a:lvl2pPr marL="575066" indent="0">
              <a:buNone/>
              <a:defRPr sz="2516" b="1"/>
            </a:lvl2pPr>
            <a:lvl3pPr marL="1150132" indent="0">
              <a:buNone/>
              <a:defRPr sz="2264" b="1"/>
            </a:lvl3pPr>
            <a:lvl4pPr marL="1725198" indent="0">
              <a:buNone/>
              <a:defRPr sz="2012" b="1"/>
            </a:lvl4pPr>
            <a:lvl5pPr marL="2300265" indent="0">
              <a:buNone/>
              <a:defRPr sz="2012" b="1"/>
            </a:lvl5pPr>
            <a:lvl6pPr marL="2875331" indent="0">
              <a:buNone/>
              <a:defRPr sz="2012" b="1"/>
            </a:lvl6pPr>
            <a:lvl7pPr marL="3450397" indent="0">
              <a:buNone/>
              <a:defRPr sz="2012" b="1"/>
            </a:lvl7pPr>
            <a:lvl8pPr marL="4025463" indent="0">
              <a:buNone/>
              <a:defRPr sz="2012" b="1"/>
            </a:lvl8pPr>
            <a:lvl9pPr marL="4600529" indent="0">
              <a:buNone/>
              <a:defRPr sz="2012" b="1"/>
            </a:lvl9pPr>
          </a:lstStyle>
          <a:p>
            <a:pPr lvl="0"/>
            <a:r>
              <a:rPr lang="ja-JP" altLang="en-US"/>
              <a:t>マスター テキストの書式設定</a:t>
            </a:r>
          </a:p>
        </p:txBody>
      </p:sp>
      <p:sp>
        <p:nvSpPr>
          <p:cNvPr id="9" name="コンテンツ プレースホルダー 3"/>
          <p:cNvSpPr>
            <a:spLocks noGrp="1"/>
          </p:cNvSpPr>
          <p:nvPr>
            <p:ph sz="half" idx="12"/>
          </p:nvPr>
        </p:nvSpPr>
        <p:spPr>
          <a:xfrm>
            <a:off x="7099238" y="2311628"/>
            <a:ext cx="5940516" cy="4357687"/>
          </a:xfrm>
        </p:spPr>
        <p:txBody>
          <a:bodyPr/>
          <a:lstStyle>
            <a:lvl1pPr>
              <a:defRPr sz="2516"/>
            </a:lvl1pPr>
            <a:lvl2pPr>
              <a:defRPr sz="2264"/>
            </a:lvl2pPr>
            <a:lvl3pPr>
              <a:defRPr sz="2012"/>
            </a:lvl3pPr>
            <a:lvl4pPr>
              <a:defRPr sz="1761"/>
            </a:lvl4pPr>
            <a:lvl5pPr>
              <a:defRPr sz="2012"/>
            </a:lvl5pPr>
            <a:lvl6pPr>
              <a:defRPr sz="2012"/>
            </a:lvl6pPr>
            <a:lvl7pPr>
              <a:defRPr sz="2012"/>
            </a:lvl7pPr>
            <a:lvl8pPr>
              <a:defRPr sz="2012"/>
            </a:lvl8pPr>
            <a:lvl9pPr>
              <a:defRPr sz="2012"/>
            </a:lvl9p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p:txBody>
      </p:sp>
      <p:sp>
        <p:nvSpPr>
          <p:cNvPr id="10" name="Rectangle 18">
            <a:extLst>
              <a:ext uri="{FF2B5EF4-FFF2-40B4-BE49-F238E27FC236}">
                <a16:creationId xmlns:a16="http://schemas.microsoft.com/office/drawing/2014/main" id="{7CAB8E02-F851-B541-A011-3A35431FBFA8}"/>
              </a:ext>
            </a:extLst>
          </p:cNvPr>
          <p:cNvSpPr>
            <a:spLocks noGrp="1" noChangeArrowheads="1"/>
          </p:cNvSpPr>
          <p:nvPr>
            <p:ph type="sldNum" sz="quarter" idx="4"/>
          </p:nvPr>
        </p:nvSpPr>
        <p:spPr bwMode="auto">
          <a:xfrm>
            <a:off x="175955" y="7192985"/>
            <a:ext cx="465395" cy="253773"/>
          </a:xfrm>
          <a:prstGeom prst="rect">
            <a:avLst/>
          </a:prstGeom>
          <a:noFill/>
          <a:ln>
            <a:noFill/>
          </a:ln>
          <a:effectLst/>
        </p:spPr>
        <p:txBody>
          <a:bodyPr vert="horz" wrap="square" lIns="99551" tIns="49775" rIns="99551" bIns="49775" numCol="1" anchor="t" anchorCtr="0" compatLnSpc="1">
            <a:prstTxWarp prst="textNoShape">
              <a:avLst/>
            </a:prstTxWarp>
          </a:bodyPr>
          <a:lstStyle>
            <a:lvl1pPr algn="l">
              <a:defRPr sz="1200" baseline="0">
                <a:solidFill>
                  <a:schemeClr val="bg1"/>
                </a:solidFill>
                <a:latin typeface="Segoe UI" panose="020B0502040204020203" pitchFamily="34" charset="0"/>
                <a:ea typeface="メイリオ" panose="020B0604030504040204" pitchFamily="34" charset="-128"/>
              </a:defRPr>
            </a:lvl1pPr>
          </a:lstStyle>
          <a:p>
            <a:pPr>
              <a:defRPr/>
            </a:pPr>
            <a:fld id="{7ACC86FC-91AA-4669-B5E4-4BC838F4B04F}" type="slidenum">
              <a:rPr lang="en-US" altLang="ja-JP" smtClean="0"/>
              <a:pPr>
                <a:defRPr/>
              </a:pPr>
              <a:t>‹#›</a:t>
            </a:fld>
            <a:endParaRPr lang="en-US" altLang="ja-JP" dirty="0">
              <a:latin typeface="Segoe UI" panose="020B0502040204020203" pitchFamily="34" charset="0"/>
              <a:ea typeface="メイリオ" panose="020B0604030504040204" pitchFamily="34" charset="-128"/>
            </a:endParaRPr>
          </a:p>
        </p:txBody>
      </p:sp>
    </p:spTree>
    <p:extLst>
      <p:ext uri="{BB962C8B-B14F-4D97-AF65-F5344CB8AC3E}">
        <p14:creationId xmlns:p14="http://schemas.microsoft.com/office/powerpoint/2010/main" val="12543095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マスター タイトルの書式設定</a:t>
            </a:r>
          </a:p>
        </p:txBody>
      </p:sp>
      <p:sp>
        <p:nvSpPr>
          <p:cNvPr id="4" name="Rectangle 18">
            <a:extLst>
              <a:ext uri="{FF2B5EF4-FFF2-40B4-BE49-F238E27FC236}">
                <a16:creationId xmlns:a16="http://schemas.microsoft.com/office/drawing/2014/main" id="{5C9E477A-B9F7-2B4E-B575-103870C3FB10}"/>
              </a:ext>
            </a:extLst>
          </p:cNvPr>
          <p:cNvSpPr>
            <a:spLocks noGrp="1" noChangeArrowheads="1"/>
          </p:cNvSpPr>
          <p:nvPr>
            <p:ph type="sldNum" sz="quarter" idx="4"/>
          </p:nvPr>
        </p:nvSpPr>
        <p:spPr bwMode="auto">
          <a:xfrm>
            <a:off x="175955" y="7192985"/>
            <a:ext cx="465395" cy="253773"/>
          </a:xfrm>
          <a:prstGeom prst="rect">
            <a:avLst/>
          </a:prstGeom>
          <a:noFill/>
          <a:ln>
            <a:noFill/>
          </a:ln>
          <a:effectLst/>
        </p:spPr>
        <p:txBody>
          <a:bodyPr vert="horz" wrap="square" lIns="99551" tIns="49775" rIns="99551" bIns="49775" numCol="1" anchor="t" anchorCtr="0" compatLnSpc="1">
            <a:prstTxWarp prst="textNoShape">
              <a:avLst/>
            </a:prstTxWarp>
          </a:bodyPr>
          <a:lstStyle>
            <a:lvl1pPr algn="l">
              <a:defRPr sz="1200" baseline="0">
                <a:solidFill>
                  <a:schemeClr val="bg1"/>
                </a:solidFill>
                <a:latin typeface="Segoe UI" panose="020B0502040204020203" pitchFamily="34" charset="0"/>
                <a:ea typeface="メイリオ" panose="020B0604030504040204" pitchFamily="34" charset="-128"/>
              </a:defRPr>
            </a:lvl1pPr>
          </a:lstStyle>
          <a:p>
            <a:pPr>
              <a:defRPr/>
            </a:pPr>
            <a:fld id="{7ACC86FC-91AA-4669-B5E4-4BC838F4B04F}" type="slidenum">
              <a:rPr lang="en-US" altLang="ja-JP" smtClean="0"/>
              <a:pPr>
                <a:defRPr/>
              </a:pPr>
              <a:t>‹#›</a:t>
            </a:fld>
            <a:endParaRPr lang="en-US" altLang="ja-JP" dirty="0">
              <a:latin typeface="Segoe UI" panose="020B0502040204020203" pitchFamily="34" charset="0"/>
              <a:ea typeface="メイリオ" panose="020B0604030504040204" pitchFamily="34" charset="-128"/>
            </a:endParaRPr>
          </a:p>
        </p:txBody>
      </p:sp>
    </p:spTree>
    <p:extLst>
      <p:ext uri="{BB962C8B-B14F-4D97-AF65-F5344CB8AC3E}">
        <p14:creationId xmlns:p14="http://schemas.microsoft.com/office/powerpoint/2010/main" val="17328533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3" name="Rectangle 18">
            <a:extLst>
              <a:ext uri="{FF2B5EF4-FFF2-40B4-BE49-F238E27FC236}">
                <a16:creationId xmlns:a16="http://schemas.microsoft.com/office/drawing/2014/main" id="{870F7FA0-7102-0740-9CAA-F36B647FBE49}"/>
              </a:ext>
            </a:extLst>
          </p:cNvPr>
          <p:cNvSpPr>
            <a:spLocks noGrp="1" noChangeArrowheads="1"/>
          </p:cNvSpPr>
          <p:nvPr>
            <p:ph type="sldNum" sz="quarter" idx="4"/>
          </p:nvPr>
        </p:nvSpPr>
        <p:spPr bwMode="auto">
          <a:xfrm>
            <a:off x="175955" y="7192985"/>
            <a:ext cx="465395" cy="253773"/>
          </a:xfrm>
          <a:prstGeom prst="rect">
            <a:avLst/>
          </a:prstGeom>
          <a:noFill/>
          <a:ln>
            <a:noFill/>
          </a:ln>
          <a:effectLst/>
        </p:spPr>
        <p:txBody>
          <a:bodyPr vert="horz" wrap="square" lIns="99551" tIns="49775" rIns="99551" bIns="49775" numCol="1" anchor="t" anchorCtr="0" compatLnSpc="1">
            <a:prstTxWarp prst="textNoShape">
              <a:avLst/>
            </a:prstTxWarp>
          </a:bodyPr>
          <a:lstStyle>
            <a:lvl1pPr algn="l">
              <a:defRPr sz="1200" baseline="0">
                <a:solidFill>
                  <a:schemeClr val="bg1"/>
                </a:solidFill>
                <a:latin typeface="Segoe UI" panose="020B0502040204020203" pitchFamily="34" charset="0"/>
                <a:ea typeface="メイリオ" panose="020B0604030504040204" pitchFamily="34" charset="-128"/>
              </a:defRPr>
            </a:lvl1pPr>
          </a:lstStyle>
          <a:p>
            <a:pPr>
              <a:defRPr/>
            </a:pPr>
            <a:fld id="{7ACC86FC-91AA-4669-B5E4-4BC838F4B04F}" type="slidenum">
              <a:rPr lang="en-US" altLang="ja-JP" smtClean="0"/>
              <a:pPr>
                <a:defRPr/>
              </a:pPr>
              <a:t>‹#›</a:t>
            </a:fld>
            <a:endParaRPr lang="en-US" altLang="ja-JP" dirty="0">
              <a:latin typeface="Segoe UI" panose="020B0502040204020203" pitchFamily="34" charset="0"/>
              <a:ea typeface="メイリオ" panose="020B0604030504040204" pitchFamily="34" charset="-128"/>
            </a:endParaRPr>
          </a:p>
        </p:txBody>
      </p:sp>
    </p:spTree>
    <p:extLst>
      <p:ext uri="{BB962C8B-B14F-4D97-AF65-F5344CB8AC3E}">
        <p14:creationId xmlns:p14="http://schemas.microsoft.com/office/powerpoint/2010/main" val="7602326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マスター タイトルの書式設定</a:t>
            </a:r>
          </a:p>
        </p:txBody>
      </p:sp>
      <p:sp>
        <p:nvSpPr>
          <p:cNvPr id="3" name="縦書きテキスト プレースホルダー 2"/>
          <p:cNvSpPr>
            <a:spLocks noGrp="1"/>
          </p:cNvSpPr>
          <p:nvPr>
            <p:ph type="body" orient="vert" idx="1"/>
          </p:nvPr>
        </p:nvSpPr>
        <p:spPr/>
        <p:txBody>
          <a:bodyPr vert="eaVert"/>
          <a:lstStyle>
            <a:lvl1pPr>
              <a:defRPr sz="2516"/>
            </a:lvl1pPr>
            <a:lvl2pPr>
              <a:defRPr sz="2264"/>
            </a:lvl2pPr>
            <a:lvl3pPr>
              <a:defRPr sz="2012"/>
            </a:lvl3pPr>
            <a:lvl4pPr>
              <a:defRPr sz="1761"/>
            </a:lvl4p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p:txBody>
      </p:sp>
      <p:sp>
        <p:nvSpPr>
          <p:cNvPr id="5" name="Rectangle 18">
            <a:extLst>
              <a:ext uri="{FF2B5EF4-FFF2-40B4-BE49-F238E27FC236}">
                <a16:creationId xmlns:a16="http://schemas.microsoft.com/office/drawing/2014/main" id="{5A4590AF-BB0E-D941-9DC1-89E2CCDF9304}"/>
              </a:ext>
            </a:extLst>
          </p:cNvPr>
          <p:cNvSpPr>
            <a:spLocks noGrp="1" noChangeArrowheads="1"/>
          </p:cNvSpPr>
          <p:nvPr>
            <p:ph type="sldNum" sz="quarter" idx="4"/>
          </p:nvPr>
        </p:nvSpPr>
        <p:spPr bwMode="auto">
          <a:xfrm>
            <a:off x="175955" y="7192985"/>
            <a:ext cx="465395" cy="253773"/>
          </a:xfrm>
          <a:prstGeom prst="rect">
            <a:avLst/>
          </a:prstGeom>
          <a:noFill/>
          <a:ln>
            <a:noFill/>
          </a:ln>
          <a:effectLst/>
        </p:spPr>
        <p:txBody>
          <a:bodyPr vert="horz" wrap="square" lIns="99551" tIns="49775" rIns="99551" bIns="49775" numCol="1" anchor="t" anchorCtr="0" compatLnSpc="1">
            <a:prstTxWarp prst="textNoShape">
              <a:avLst/>
            </a:prstTxWarp>
          </a:bodyPr>
          <a:lstStyle>
            <a:lvl1pPr algn="l">
              <a:defRPr sz="1200" baseline="0">
                <a:solidFill>
                  <a:schemeClr val="bg1"/>
                </a:solidFill>
                <a:latin typeface="Segoe UI" panose="020B0502040204020203" pitchFamily="34" charset="0"/>
                <a:ea typeface="メイリオ" panose="020B0604030504040204" pitchFamily="34" charset="-128"/>
              </a:defRPr>
            </a:lvl1pPr>
          </a:lstStyle>
          <a:p>
            <a:pPr>
              <a:defRPr/>
            </a:pPr>
            <a:fld id="{7ACC86FC-91AA-4669-B5E4-4BC838F4B04F}" type="slidenum">
              <a:rPr lang="en-US" altLang="ja-JP" smtClean="0"/>
              <a:pPr>
                <a:defRPr/>
              </a:pPr>
              <a:t>‹#›</a:t>
            </a:fld>
            <a:endParaRPr lang="en-US" altLang="ja-JP" dirty="0">
              <a:latin typeface="Segoe UI" panose="020B0502040204020203" pitchFamily="34" charset="0"/>
              <a:ea typeface="メイリオ" panose="020B0604030504040204" pitchFamily="34" charset="-128"/>
            </a:endParaRPr>
          </a:p>
        </p:txBody>
      </p:sp>
    </p:spTree>
    <p:extLst>
      <p:ext uri="{BB962C8B-B14F-4D97-AF65-F5344CB8AC3E}">
        <p14:creationId xmlns:p14="http://schemas.microsoft.com/office/powerpoint/2010/main" val="16024281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縦書きタイトルと&#10;縦書きテキスト">
    <p:spTree>
      <p:nvGrpSpPr>
        <p:cNvPr id="1" name=""/>
        <p:cNvGrpSpPr/>
        <p:nvPr/>
      </p:nvGrpSpPr>
      <p:grpSpPr>
        <a:xfrm>
          <a:off x="0" y="0"/>
          <a:ext cx="0" cy="0"/>
          <a:chOff x="0" y="0"/>
          <a:chExt cx="0" cy="0"/>
        </a:xfrm>
      </p:grpSpPr>
      <p:sp>
        <p:nvSpPr>
          <p:cNvPr id="5" name="縦書きタイトル 1"/>
          <p:cNvSpPr>
            <a:spLocks noGrp="1"/>
          </p:cNvSpPr>
          <p:nvPr>
            <p:ph type="title" orient="vert"/>
          </p:nvPr>
        </p:nvSpPr>
        <p:spPr>
          <a:xfrm>
            <a:off x="12250159" y="457663"/>
            <a:ext cx="808425" cy="6204394"/>
          </a:xfrm>
        </p:spPr>
        <p:txBody>
          <a:bodyPr vert="eaVert"/>
          <a:lstStyle>
            <a:lvl1pPr algn="l">
              <a:defRPr/>
            </a:lvl1pPr>
          </a:lstStyle>
          <a:p>
            <a:r>
              <a:rPr lang="ja-JP" altLang="en-US"/>
              <a:t>マスター タイトルの書式設定</a:t>
            </a:r>
          </a:p>
        </p:txBody>
      </p:sp>
      <p:sp>
        <p:nvSpPr>
          <p:cNvPr id="6" name="縦書きテキスト プレースホルダー 2"/>
          <p:cNvSpPr>
            <a:spLocks noGrp="1"/>
          </p:cNvSpPr>
          <p:nvPr>
            <p:ph type="body" orient="vert" idx="1"/>
          </p:nvPr>
        </p:nvSpPr>
        <p:spPr>
          <a:xfrm>
            <a:off x="346875" y="464458"/>
            <a:ext cx="10899173" cy="6197599"/>
          </a:xfrm>
        </p:spPr>
        <p:txBody>
          <a:bodyPr vert="eaVert"/>
          <a:lstStyle/>
          <a:p>
            <a:pPr lvl="0"/>
            <a:r>
              <a:rPr lang="ja-JP" altLang="en-US" dirty="0"/>
              <a:t>マスター テキストの書式設定</a:t>
            </a:r>
          </a:p>
          <a:p>
            <a:pPr lvl="1"/>
            <a:r>
              <a:rPr lang="ja-JP" altLang="en-US" dirty="0"/>
              <a:t>第 </a:t>
            </a:r>
            <a:r>
              <a:rPr lang="en-US" altLang="ja-JP" dirty="0"/>
              <a:t>2 </a:t>
            </a:r>
            <a:r>
              <a:rPr lang="ja-JP" altLang="en-US" dirty="0"/>
              <a:t>レベル</a:t>
            </a:r>
          </a:p>
          <a:p>
            <a:pPr lvl="2"/>
            <a:r>
              <a:rPr lang="ja-JP" altLang="en-US" dirty="0"/>
              <a:t>第 </a:t>
            </a:r>
            <a:r>
              <a:rPr lang="en-US" altLang="ja-JP" dirty="0"/>
              <a:t>3 </a:t>
            </a:r>
            <a:r>
              <a:rPr lang="ja-JP" altLang="en-US" dirty="0"/>
              <a:t>レベル</a:t>
            </a:r>
          </a:p>
          <a:p>
            <a:pPr lvl="3"/>
            <a:r>
              <a:rPr lang="ja-JP" altLang="en-US" dirty="0"/>
              <a:t>第 </a:t>
            </a:r>
            <a:r>
              <a:rPr lang="en-US" altLang="ja-JP" dirty="0"/>
              <a:t>4 </a:t>
            </a:r>
            <a:r>
              <a:rPr lang="ja-JP" altLang="en-US" dirty="0"/>
              <a:t>レベル</a:t>
            </a:r>
          </a:p>
          <a:p>
            <a:pPr lvl="4"/>
            <a:r>
              <a:rPr lang="ja-JP" altLang="en-US" dirty="0"/>
              <a:t>第 </a:t>
            </a:r>
            <a:r>
              <a:rPr lang="en-US" altLang="ja-JP" dirty="0"/>
              <a:t>5 </a:t>
            </a:r>
            <a:r>
              <a:rPr lang="ja-JP" altLang="en-US" dirty="0"/>
              <a:t>レベル</a:t>
            </a:r>
          </a:p>
        </p:txBody>
      </p:sp>
      <p:sp>
        <p:nvSpPr>
          <p:cNvPr id="7" name="Rectangle 18">
            <a:extLst>
              <a:ext uri="{FF2B5EF4-FFF2-40B4-BE49-F238E27FC236}">
                <a16:creationId xmlns:a16="http://schemas.microsoft.com/office/drawing/2014/main" id="{48DB7C32-23FA-7340-B880-CD6B979D1064}"/>
              </a:ext>
            </a:extLst>
          </p:cNvPr>
          <p:cNvSpPr>
            <a:spLocks noGrp="1" noChangeArrowheads="1"/>
          </p:cNvSpPr>
          <p:nvPr>
            <p:ph type="sldNum" sz="quarter" idx="4"/>
          </p:nvPr>
        </p:nvSpPr>
        <p:spPr bwMode="auto">
          <a:xfrm>
            <a:off x="175955" y="7192985"/>
            <a:ext cx="465395" cy="253773"/>
          </a:xfrm>
          <a:prstGeom prst="rect">
            <a:avLst/>
          </a:prstGeom>
          <a:noFill/>
          <a:ln>
            <a:noFill/>
          </a:ln>
          <a:effectLst/>
        </p:spPr>
        <p:txBody>
          <a:bodyPr vert="horz" wrap="square" lIns="99551" tIns="49775" rIns="99551" bIns="49775" numCol="1" anchor="t" anchorCtr="0" compatLnSpc="1">
            <a:prstTxWarp prst="textNoShape">
              <a:avLst/>
            </a:prstTxWarp>
          </a:bodyPr>
          <a:lstStyle>
            <a:lvl1pPr algn="l">
              <a:defRPr sz="1200" baseline="0">
                <a:solidFill>
                  <a:schemeClr val="bg1"/>
                </a:solidFill>
                <a:latin typeface="Segoe UI" panose="020B0502040204020203" pitchFamily="34" charset="0"/>
                <a:ea typeface="メイリオ" panose="020B0604030504040204" pitchFamily="34" charset="-128"/>
              </a:defRPr>
            </a:lvl1pPr>
          </a:lstStyle>
          <a:p>
            <a:pPr>
              <a:defRPr/>
            </a:pPr>
            <a:fld id="{7ACC86FC-91AA-4669-B5E4-4BC838F4B04F}" type="slidenum">
              <a:rPr lang="en-US" altLang="ja-JP" smtClean="0"/>
              <a:pPr>
                <a:defRPr/>
              </a:pPr>
              <a:t>‹#›</a:t>
            </a:fld>
            <a:endParaRPr lang="en-US" altLang="ja-JP" dirty="0">
              <a:latin typeface="Segoe UI" panose="020B0502040204020203" pitchFamily="34" charset="0"/>
              <a:ea typeface="メイリオ" panose="020B0604030504040204" pitchFamily="34" charset="-128"/>
            </a:endParaRPr>
          </a:p>
        </p:txBody>
      </p:sp>
    </p:spTree>
    <p:extLst>
      <p:ext uri="{BB962C8B-B14F-4D97-AF65-F5344CB8AC3E}">
        <p14:creationId xmlns:p14="http://schemas.microsoft.com/office/powerpoint/2010/main" val="386581994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タイトル スライド">
    <p:spTree>
      <p:nvGrpSpPr>
        <p:cNvPr id="1" name=""/>
        <p:cNvGrpSpPr/>
        <p:nvPr/>
      </p:nvGrpSpPr>
      <p:grpSpPr>
        <a:xfrm>
          <a:off x="0" y="0"/>
          <a:ext cx="0" cy="0"/>
          <a:chOff x="0" y="0"/>
          <a:chExt cx="0" cy="0"/>
        </a:xfrm>
      </p:grpSpPr>
      <p:pic>
        <p:nvPicPr>
          <p:cNvPr id="3" name="図 2">
            <a:extLst>
              <a:ext uri="{FF2B5EF4-FFF2-40B4-BE49-F238E27FC236}">
                <a16:creationId xmlns:a16="http://schemas.microsoft.com/office/drawing/2014/main" id="{AA605080-AFD3-8748-9504-459F8C3324D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297"/>
            <a:ext cx="13444538" cy="7562553"/>
          </a:xfrm>
          <a:prstGeom prst="rect">
            <a:avLst/>
          </a:prstGeom>
        </p:spPr>
      </p:pic>
      <p:sp>
        <p:nvSpPr>
          <p:cNvPr id="15" name="Rectangle 2">
            <a:extLst>
              <a:ext uri="{FF2B5EF4-FFF2-40B4-BE49-F238E27FC236}">
                <a16:creationId xmlns:a16="http://schemas.microsoft.com/office/drawing/2014/main" id="{E068BD02-AEFE-2C4B-BB6B-DEFC9D43BDF0}"/>
              </a:ext>
            </a:extLst>
          </p:cNvPr>
          <p:cNvSpPr>
            <a:spLocks noGrp="1" noChangeArrowheads="1"/>
          </p:cNvSpPr>
          <p:nvPr>
            <p:ph type="ctrTitle" hasCustomPrompt="1"/>
          </p:nvPr>
        </p:nvSpPr>
        <p:spPr>
          <a:xfrm>
            <a:off x="1231383" y="2903196"/>
            <a:ext cx="7093896" cy="636588"/>
          </a:xfrm>
        </p:spPr>
        <p:txBody>
          <a:bodyPr/>
          <a:lstStyle>
            <a:lvl1pPr algn="l">
              <a:defRPr sz="3800" baseline="0">
                <a:solidFill>
                  <a:schemeClr val="tx1"/>
                </a:solidFill>
                <a:latin typeface="メイリオ" panose="020B0604030504040204" pitchFamily="34" charset="-128"/>
              </a:defRPr>
            </a:lvl1pPr>
          </a:lstStyle>
          <a:p>
            <a:pPr lvl="0"/>
            <a:r>
              <a:rPr lang="ja-JP" altLang="en-US" noProof="0" dirty="0"/>
              <a:t>マスタ タイトルの書式設定</a:t>
            </a:r>
          </a:p>
        </p:txBody>
      </p:sp>
      <p:sp>
        <p:nvSpPr>
          <p:cNvPr id="16" name="Rectangle 3">
            <a:extLst>
              <a:ext uri="{FF2B5EF4-FFF2-40B4-BE49-F238E27FC236}">
                <a16:creationId xmlns:a16="http://schemas.microsoft.com/office/drawing/2014/main" id="{7A556DA3-B97B-8C47-A7C5-DD836D7ED97E}"/>
              </a:ext>
            </a:extLst>
          </p:cNvPr>
          <p:cNvSpPr>
            <a:spLocks noGrp="1" noChangeArrowheads="1"/>
          </p:cNvSpPr>
          <p:nvPr>
            <p:ph type="subTitle" idx="1" hasCustomPrompt="1"/>
          </p:nvPr>
        </p:nvSpPr>
        <p:spPr>
          <a:xfrm>
            <a:off x="1231383" y="3588316"/>
            <a:ext cx="7093896" cy="396875"/>
          </a:xfrm>
        </p:spPr>
        <p:txBody>
          <a:bodyPr/>
          <a:lstStyle>
            <a:lvl1pPr marL="0" indent="0" algn="l">
              <a:buFontTx/>
              <a:buNone/>
              <a:defRPr sz="2000" baseline="0">
                <a:solidFill>
                  <a:schemeClr val="tx1"/>
                </a:solidFill>
                <a:latin typeface="メイリオ" panose="020B0604030504040204" pitchFamily="34" charset="-128"/>
              </a:defRPr>
            </a:lvl1pPr>
          </a:lstStyle>
          <a:p>
            <a:pPr lvl="0"/>
            <a:r>
              <a:rPr lang="ja-JP" altLang="en-US" noProof="0"/>
              <a:t>サブタイトルを入力</a:t>
            </a:r>
            <a:endParaRPr lang="ja-JP" altLang="en-US" noProof="0" dirty="0"/>
          </a:p>
        </p:txBody>
      </p:sp>
      <p:pic>
        <p:nvPicPr>
          <p:cNvPr id="10" name="図 9">
            <a:extLst>
              <a:ext uri="{FF2B5EF4-FFF2-40B4-BE49-F238E27FC236}">
                <a16:creationId xmlns:a16="http://schemas.microsoft.com/office/drawing/2014/main" id="{B0CEB258-AEC8-C147-880A-9C928948B497}"/>
              </a:ext>
            </a:extLst>
          </p:cNvPr>
          <p:cNvPicPr>
            <a:picLocks noChangeAspect="1"/>
          </p:cNvPicPr>
          <p:nvPr userDrawn="1"/>
        </p:nvPicPr>
        <p:blipFill>
          <a:blip r:embed="rId3"/>
          <a:stretch>
            <a:fillRect/>
          </a:stretch>
        </p:blipFill>
        <p:spPr>
          <a:xfrm>
            <a:off x="465279" y="6470928"/>
            <a:ext cx="2426535" cy="648470"/>
          </a:xfrm>
          <a:prstGeom prst="rect">
            <a:avLst/>
          </a:prstGeom>
        </p:spPr>
      </p:pic>
      <p:sp>
        <p:nvSpPr>
          <p:cNvPr id="11" name="Rectangle 10">
            <a:extLst>
              <a:ext uri="{FF2B5EF4-FFF2-40B4-BE49-F238E27FC236}">
                <a16:creationId xmlns:a16="http://schemas.microsoft.com/office/drawing/2014/main" id="{1A89D1EA-E1A9-6D49-8985-9FF75B12771F}"/>
              </a:ext>
            </a:extLst>
          </p:cNvPr>
          <p:cNvSpPr>
            <a:spLocks noGrp="1" noChangeArrowheads="1"/>
          </p:cNvSpPr>
          <p:nvPr>
            <p:ph type="ftr" sz="quarter" idx="10"/>
          </p:nvPr>
        </p:nvSpPr>
        <p:spPr bwMode="auto">
          <a:xfrm>
            <a:off x="10895821" y="7241874"/>
            <a:ext cx="2517981" cy="238125"/>
          </a:xfrm>
          <a:prstGeom prst="rect">
            <a:avLst/>
          </a:prstGeom>
        </p:spPr>
        <p:txBody>
          <a:bodyPr vert="horz" wrap="square" lIns="99551" tIns="49775" rIns="99551" bIns="49775" numCol="1" anchor="t" anchorCtr="0" compatLnSpc="1">
            <a:prstTxWarp prst="textNoShape">
              <a:avLst/>
            </a:prstTxWarp>
          </a:bodyPr>
          <a:lstStyle>
            <a:lvl1pPr algn="r">
              <a:defRPr sz="1050" baseline="0">
                <a:solidFill>
                  <a:srgbClr val="898989"/>
                </a:solidFill>
                <a:latin typeface="Segoe UI" panose="020B0502040204020203" pitchFamily="34" charset="0"/>
                <a:ea typeface="メイリオ" panose="020B0604030504040204" pitchFamily="34" charset="-128"/>
              </a:defRPr>
            </a:lvl1pPr>
          </a:lstStyle>
          <a:p>
            <a:pPr>
              <a:defRPr/>
            </a:pPr>
            <a:r>
              <a:rPr lang="en-US" altLang="ja-JP" dirty="0"/>
              <a:t>Tamron Co., Ltd.</a:t>
            </a:r>
            <a:endParaRPr lang="en-US" altLang="ja-JP" dirty="0">
              <a:latin typeface="Segoe UI" panose="020B0502040204020203" pitchFamily="34" charset="0"/>
              <a:ea typeface="メイリオ" panose="020B0604030504040204" pitchFamily="34" charset="-128"/>
            </a:endParaRPr>
          </a:p>
        </p:txBody>
      </p:sp>
    </p:spTree>
    <p:extLst>
      <p:ext uri="{BB962C8B-B14F-4D97-AF65-F5344CB8AC3E}">
        <p14:creationId xmlns:p14="http://schemas.microsoft.com/office/powerpoint/2010/main" val="32703416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hasCustomPrompt="1"/>
          </p:nvPr>
        </p:nvSpPr>
        <p:spPr>
          <a:xfrm>
            <a:off x="369980" y="508001"/>
            <a:ext cx="12665210" cy="702129"/>
          </a:xfrm>
        </p:spPr>
        <p:txBody>
          <a:bodyPr anchor="t"/>
          <a:lstStyle>
            <a:lvl1pPr algn="l">
              <a:defRPr sz="3000" baseline="0">
                <a:latin typeface="メイリオ" panose="020B0604030504040204" pitchFamily="34" charset="-128"/>
              </a:defRPr>
            </a:lvl1pPr>
          </a:lstStyle>
          <a:p>
            <a:r>
              <a:rPr lang="ja-JP" altLang="en-US" dirty="0"/>
              <a:t>マスタ タイトルの書式設定</a:t>
            </a:r>
          </a:p>
        </p:txBody>
      </p:sp>
      <p:sp>
        <p:nvSpPr>
          <p:cNvPr id="3" name="コンテンツ プレースホルダー 2"/>
          <p:cNvSpPr>
            <a:spLocks noGrp="1"/>
          </p:cNvSpPr>
          <p:nvPr>
            <p:ph idx="1" hasCustomPrompt="1"/>
          </p:nvPr>
        </p:nvSpPr>
        <p:spPr>
          <a:xfrm>
            <a:off x="365132" y="1625601"/>
            <a:ext cx="12688314" cy="5036457"/>
          </a:xfrm>
        </p:spPr>
        <p:txBody>
          <a:bodyPr anchor="t"/>
          <a:lstStyle>
            <a:lvl1pPr>
              <a:buFont typeface="Arial" pitchFamily="34" charset="0"/>
              <a:buNone/>
              <a:defRPr sz="2000" baseline="0">
                <a:latin typeface="メイリオ" panose="020B0604030504040204" pitchFamily="34" charset="-128"/>
              </a:defRPr>
            </a:lvl1pPr>
            <a:lvl2pPr>
              <a:buFont typeface="Arial" pitchFamily="34" charset="0"/>
              <a:buNone/>
              <a:defRPr sz="1800" baseline="0">
                <a:latin typeface="メイリオ" panose="020B0604030504040204" pitchFamily="34" charset="-128"/>
              </a:defRPr>
            </a:lvl2pPr>
            <a:lvl3pPr>
              <a:buFont typeface="Arial" pitchFamily="34" charset="0"/>
              <a:buNone/>
              <a:defRPr sz="1600" baseline="0">
                <a:latin typeface="メイリオ" panose="020B0604030504040204" pitchFamily="34" charset="-128"/>
              </a:defRPr>
            </a:lvl3pPr>
            <a:lvl4pPr>
              <a:buFont typeface="Arial" pitchFamily="34" charset="0"/>
              <a:buNone/>
              <a:defRPr sz="1400" baseline="0">
                <a:latin typeface="メイリオ" panose="020B0604030504040204" pitchFamily="34" charset="-128"/>
              </a:defRPr>
            </a:lvl4pPr>
          </a:lstStyle>
          <a:p>
            <a:pPr lvl="0"/>
            <a:r>
              <a:rPr lang="ja-JP" altLang="en-US"/>
              <a:t>マスタ テキストの書式設定</a:t>
            </a:r>
          </a:p>
          <a:p>
            <a:pPr lvl="1"/>
            <a:r>
              <a:rPr lang="ja-JP" altLang="en-US"/>
              <a:t>第 </a:t>
            </a:r>
            <a:r>
              <a:rPr lang="en-US" altLang="ja-JP" dirty="0"/>
              <a:t>2 </a:t>
            </a:r>
            <a:r>
              <a:rPr lang="ja-JP" altLang="en-US"/>
              <a:t>レベル</a:t>
            </a:r>
          </a:p>
          <a:p>
            <a:pPr lvl="2"/>
            <a:r>
              <a:rPr lang="ja-JP" altLang="en-US"/>
              <a:t>第 </a:t>
            </a:r>
            <a:r>
              <a:rPr lang="en-US" altLang="ja-JP" dirty="0"/>
              <a:t>3 </a:t>
            </a:r>
            <a:r>
              <a:rPr lang="ja-JP" altLang="en-US"/>
              <a:t>レベル</a:t>
            </a:r>
          </a:p>
          <a:p>
            <a:pPr lvl="3"/>
            <a:r>
              <a:rPr lang="ja-JP" altLang="en-US"/>
              <a:t>第 </a:t>
            </a:r>
            <a:r>
              <a:rPr lang="en-US" altLang="ja-JP" dirty="0"/>
              <a:t>4 </a:t>
            </a:r>
            <a:r>
              <a:rPr lang="ja-JP" altLang="en-US"/>
              <a:t>レベル</a:t>
            </a:r>
          </a:p>
        </p:txBody>
      </p:sp>
      <p:sp>
        <p:nvSpPr>
          <p:cNvPr id="6" name="Rectangle 18">
            <a:extLst>
              <a:ext uri="{FF2B5EF4-FFF2-40B4-BE49-F238E27FC236}">
                <a16:creationId xmlns:a16="http://schemas.microsoft.com/office/drawing/2014/main" id="{F725D0EB-3EC9-1E48-8C70-623BCBD26AC8}"/>
              </a:ext>
            </a:extLst>
          </p:cNvPr>
          <p:cNvSpPr>
            <a:spLocks noGrp="1" noChangeArrowheads="1"/>
          </p:cNvSpPr>
          <p:nvPr>
            <p:ph type="sldNum" sz="quarter" idx="4"/>
          </p:nvPr>
        </p:nvSpPr>
        <p:spPr bwMode="auto">
          <a:xfrm>
            <a:off x="175955" y="7192985"/>
            <a:ext cx="465395" cy="253773"/>
          </a:xfrm>
          <a:prstGeom prst="rect">
            <a:avLst/>
          </a:prstGeom>
          <a:noFill/>
          <a:ln>
            <a:noFill/>
          </a:ln>
          <a:effectLst/>
        </p:spPr>
        <p:txBody>
          <a:bodyPr vert="horz" wrap="square" lIns="99551" tIns="49775" rIns="99551" bIns="49775" numCol="1" anchor="t" anchorCtr="0" compatLnSpc="1">
            <a:prstTxWarp prst="textNoShape">
              <a:avLst/>
            </a:prstTxWarp>
          </a:bodyPr>
          <a:lstStyle>
            <a:lvl1pPr algn="l">
              <a:defRPr sz="1200" baseline="0">
                <a:solidFill>
                  <a:schemeClr val="bg1"/>
                </a:solidFill>
                <a:latin typeface="Segoe UI" panose="020B0502040204020203" pitchFamily="34" charset="0"/>
                <a:ea typeface="メイリオ" panose="020B0604030504040204" pitchFamily="34" charset="-128"/>
              </a:defRPr>
            </a:lvl1pPr>
          </a:lstStyle>
          <a:p>
            <a:pPr>
              <a:defRPr/>
            </a:pPr>
            <a:fld id="{7ACC86FC-91AA-4669-B5E4-4BC838F4B04F}" type="slidenum">
              <a:rPr lang="en-US" altLang="ja-JP" smtClean="0"/>
              <a:pPr>
                <a:defRPr/>
              </a:pPr>
              <a:t>‹#›</a:t>
            </a:fld>
            <a:endParaRPr lang="en-US" altLang="ja-JP" dirty="0">
              <a:latin typeface="Segoe UI" panose="020B0502040204020203" pitchFamily="34" charset="0"/>
              <a:ea typeface="メイリオ" panose="020B0604030504040204" pitchFamily="34" charset="-128"/>
            </a:endParaRPr>
          </a:p>
        </p:txBody>
      </p:sp>
    </p:spTree>
    <p:extLst>
      <p:ext uri="{BB962C8B-B14F-4D97-AF65-F5344CB8AC3E}">
        <p14:creationId xmlns:p14="http://schemas.microsoft.com/office/powerpoint/2010/main" val="221968240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362566" y="390300"/>
            <a:ext cx="12098685" cy="799873"/>
          </a:xfrm>
        </p:spPr>
        <p:txBody>
          <a:bodyPr/>
          <a:lstStyle>
            <a:lvl1pPr>
              <a:defRPr/>
            </a:lvl1pPr>
          </a:lstStyle>
          <a:p>
            <a:r>
              <a:rPr lang="ja-JP" altLang="en-US"/>
              <a:t>マスター タイトルの書式設定</a:t>
            </a:r>
          </a:p>
        </p:txBody>
      </p:sp>
      <p:sp>
        <p:nvSpPr>
          <p:cNvPr id="3" name="テキスト プレースホルダー 2"/>
          <p:cNvSpPr>
            <a:spLocks noGrp="1"/>
          </p:cNvSpPr>
          <p:nvPr>
            <p:ph type="body" idx="1"/>
          </p:nvPr>
        </p:nvSpPr>
        <p:spPr>
          <a:xfrm>
            <a:off x="362566" y="1605189"/>
            <a:ext cx="5940516" cy="706438"/>
          </a:xfrm>
        </p:spPr>
        <p:txBody>
          <a:bodyPr anchor="b"/>
          <a:lstStyle>
            <a:lvl1pPr marL="0" indent="0">
              <a:buNone/>
              <a:defRPr sz="2516" b="1"/>
            </a:lvl1pPr>
            <a:lvl2pPr marL="575066" indent="0">
              <a:buNone/>
              <a:defRPr sz="2516" b="1"/>
            </a:lvl2pPr>
            <a:lvl3pPr marL="1150132" indent="0">
              <a:buNone/>
              <a:defRPr sz="2264" b="1"/>
            </a:lvl3pPr>
            <a:lvl4pPr marL="1725198" indent="0">
              <a:buNone/>
              <a:defRPr sz="2012" b="1"/>
            </a:lvl4pPr>
            <a:lvl5pPr marL="2300265" indent="0">
              <a:buNone/>
              <a:defRPr sz="2012" b="1"/>
            </a:lvl5pPr>
            <a:lvl6pPr marL="2875331" indent="0">
              <a:buNone/>
              <a:defRPr sz="2012" b="1"/>
            </a:lvl6pPr>
            <a:lvl7pPr marL="3450397" indent="0">
              <a:buNone/>
              <a:defRPr sz="2012" b="1"/>
            </a:lvl7pPr>
            <a:lvl8pPr marL="4025463" indent="0">
              <a:buNone/>
              <a:defRPr sz="2012" b="1"/>
            </a:lvl8pPr>
            <a:lvl9pPr marL="4600529" indent="0">
              <a:buNone/>
              <a:defRPr sz="2012" b="1"/>
            </a:lvl9pPr>
          </a:lstStyle>
          <a:p>
            <a:pPr lvl="0"/>
            <a:r>
              <a:rPr lang="ja-JP" altLang="en-US"/>
              <a:t>マスター テキストの書式設定</a:t>
            </a:r>
          </a:p>
        </p:txBody>
      </p:sp>
      <p:sp>
        <p:nvSpPr>
          <p:cNvPr id="4" name="コンテンツ プレースホルダー 3"/>
          <p:cNvSpPr>
            <a:spLocks noGrp="1"/>
          </p:cNvSpPr>
          <p:nvPr>
            <p:ph sz="half" idx="2"/>
          </p:nvPr>
        </p:nvSpPr>
        <p:spPr>
          <a:xfrm>
            <a:off x="362565" y="2384200"/>
            <a:ext cx="5940516" cy="4357687"/>
          </a:xfrm>
        </p:spPr>
        <p:txBody>
          <a:bodyPr/>
          <a:lstStyle>
            <a:lvl1pPr>
              <a:defRPr sz="2516"/>
            </a:lvl1pPr>
            <a:lvl2pPr>
              <a:defRPr sz="2264"/>
            </a:lvl2pPr>
            <a:lvl3pPr>
              <a:defRPr sz="2012"/>
            </a:lvl3pPr>
            <a:lvl4pPr>
              <a:defRPr sz="1761"/>
            </a:lvl4pPr>
            <a:lvl5pPr>
              <a:defRPr sz="2012"/>
            </a:lvl5pPr>
            <a:lvl6pPr>
              <a:defRPr sz="2012"/>
            </a:lvl6pPr>
            <a:lvl7pPr>
              <a:defRPr sz="2012"/>
            </a:lvl7pPr>
            <a:lvl8pPr>
              <a:defRPr sz="2012"/>
            </a:lvl8pPr>
            <a:lvl9pPr>
              <a:defRPr sz="2012"/>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p:txBody>
      </p:sp>
      <p:sp>
        <p:nvSpPr>
          <p:cNvPr id="5" name="テキスト プレースホルダー 4"/>
          <p:cNvSpPr>
            <a:spLocks noGrp="1"/>
          </p:cNvSpPr>
          <p:nvPr>
            <p:ph type="body" sz="quarter" idx="3"/>
          </p:nvPr>
        </p:nvSpPr>
        <p:spPr>
          <a:xfrm>
            <a:off x="6719560" y="1605189"/>
            <a:ext cx="5942513" cy="706438"/>
          </a:xfrm>
        </p:spPr>
        <p:txBody>
          <a:bodyPr anchor="b"/>
          <a:lstStyle>
            <a:lvl1pPr marL="0" indent="0">
              <a:buNone/>
              <a:defRPr sz="2516" b="1"/>
            </a:lvl1pPr>
            <a:lvl2pPr marL="575066" indent="0">
              <a:buNone/>
              <a:defRPr sz="2516" b="1"/>
            </a:lvl2pPr>
            <a:lvl3pPr marL="1150132" indent="0">
              <a:buNone/>
              <a:defRPr sz="2264" b="1"/>
            </a:lvl3pPr>
            <a:lvl4pPr marL="1725198" indent="0">
              <a:buNone/>
              <a:defRPr sz="2012" b="1"/>
            </a:lvl4pPr>
            <a:lvl5pPr marL="2300265" indent="0">
              <a:buNone/>
              <a:defRPr sz="2012" b="1"/>
            </a:lvl5pPr>
            <a:lvl6pPr marL="2875331" indent="0">
              <a:buNone/>
              <a:defRPr sz="2012" b="1"/>
            </a:lvl6pPr>
            <a:lvl7pPr marL="3450397" indent="0">
              <a:buNone/>
              <a:defRPr sz="2012" b="1"/>
            </a:lvl7pPr>
            <a:lvl8pPr marL="4025463" indent="0">
              <a:buNone/>
              <a:defRPr sz="2012" b="1"/>
            </a:lvl8pPr>
            <a:lvl9pPr marL="4600529" indent="0">
              <a:buNone/>
              <a:defRPr sz="2012" b="1"/>
            </a:lvl9pPr>
          </a:lstStyle>
          <a:p>
            <a:pPr lvl="0"/>
            <a:r>
              <a:rPr lang="ja-JP" altLang="en-US"/>
              <a:t>マスター テキストの書式設定</a:t>
            </a:r>
          </a:p>
        </p:txBody>
      </p:sp>
      <p:sp>
        <p:nvSpPr>
          <p:cNvPr id="6" name="コンテンツ プレースホルダー 5"/>
          <p:cNvSpPr>
            <a:spLocks noGrp="1"/>
          </p:cNvSpPr>
          <p:nvPr>
            <p:ph sz="quarter" idx="4"/>
          </p:nvPr>
        </p:nvSpPr>
        <p:spPr>
          <a:xfrm>
            <a:off x="6737816" y="2398714"/>
            <a:ext cx="5942513" cy="4357687"/>
          </a:xfrm>
        </p:spPr>
        <p:txBody>
          <a:bodyPr/>
          <a:lstStyle>
            <a:lvl1pPr>
              <a:defRPr sz="2516"/>
            </a:lvl1pPr>
            <a:lvl2pPr>
              <a:defRPr sz="2264"/>
            </a:lvl2pPr>
            <a:lvl3pPr>
              <a:defRPr sz="2012"/>
            </a:lvl3pPr>
            <a:lvl4pPr>
              <a:defRPr sz="1761"/>
            </a:lvl4pPr>
            <a:lvl5pPr>
              <a:defRPr sz="2012"/>
            </a:lvl5pPr>
            <a:lvl6pPr>
              <a:defRPr sz="2012"/>
            </a:lvl6pPr>
            <a:lvl7pPr>
              <a:defRPr sz="2012"/>
            </a:lvl7pPr>
            <a:lvl8pPr>
              <a:defRPr sz="2012"/>
            </a:lvl8pPr>
            <a:lvl9pPr>
              <a:defRPr sz="2012"/>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p:txBody>
      </p:sp>
      <p:sp>
        <p:nvSpPr>
          <p:cNvPr id="8" name="Rectangle 18">
            <a:extLst>
              <a:ext uri="{FF2B5EF4-FFF2-40B4-BE49-F238E27FC236}">
                <a16:creationId xmlns:a16="http://schemas.microsoft.com/office/drawing/2014/main" id="{791E641E-34A4-464C-9789-95D4F1840D5D}"/>
              </a:ext>
            </a:extLst>
          </p:cNvPr>
          <p:cNvSpPr>
            <a:spLocks noGrp="1" noChangeArrowheads="1"/>
          </p:cNvSpPr>
          <p:nvPr>
            <p:ph type="sldNum" sz="quarter" idx="10"/>
          </p:nvPr>
        </p:nvSpPr>
        <p:spPr bwMode="auto">
          <a:xfrm>
            <a:off x="175955" y="7192985"/>
            <a:ext cx="465395" cy="253773"/>
          </a:xfrm>
          <a:prstGeom prst="rect">
            <a:avLst/>
          </a:prstGeom>
          <a:noFill/>
          <a:ln>
            <a:noFill/>
          </a:ln>
          <a:effectLst/>
        </p:spPr>
        <p:txBody>
          <a:bodyPr vert="horz" wrap="square" lIns="99551" tIns="49775" rIns="99551" bIns="49775" numCol="1" anchor="t" anchorCtr="0" compatLnSpc="1">
            <a:prstTxWarp prst="textNoShape">
              <a:avLst/>
            </a:prstTxWarp>
          </a:bodyPr>
          <a:lstStyle>
            <a:lvl1pPr algn="l">
              <a:defRPr sz="1200" baseline="0">
                <a:solidFill>
                  <a:schemeClr val="bg1"/>
                </a:solidFill>
                <a:latin typeface="Segoe UI" panose="020B0502040204020203" pitchFamily="34" charset="0"/>
                <a:ea typeface="メイリオ" panose="020B0604030504040204" pitchFamily="34" charset="-128"/>
              </a:defRPr>
            </a:lvl1pPr>
          </a:lstStyle>
          <a:p>
            <a:pPr>
              <a:defRPr/>
            </a:pPr>
            <a:fld id="{7ACC86FC-91AA-4669-B5E4-4BC838F4B04F}" type="slidenum">
              <a:rPr lang="en-US" altLang="ja-JP" smtClean="0"/>
              <a:pPr>
                <a:defRPr/>
              </a:pPr>
              <a:t>‹#›</a:t>
            </a:fld>
            <a:endParaRPr lang="en-US" altLang="ja-JP" dirty="0">
              <a:latin typeface="Segoe UI" panose="020B0502040204020203" pitchFamily="34" charset="0"/>
              <a:ea typeface="メイリオ" panose="020B0604030504040204" pitchFamily="34" charset="-128"/>
            </a:endParaRPr>
          </a:p>
        </p:txBody>
      </p:sp>
    </p:spTree>
    <p:extLst>
      <p:ext uri="{BB962C8B-B14F-4D97-AF65-F5344CB8AC3E}">
        <p14:creationId xmlns:p14="http://schemas.microsoft.com/office/powerpoint/2010/main" val="19245174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a:xfrm>
            <a:off x="369980" y="414112"/>
            <a:ext cx="12646954" cy="776061"/>
          </a:xfrm>
        </p:spPr>
        <p:txBody>
          <a:bodyPr/>
          <a:lstStyle/>
          <a:p>
            <a:r>
              <a:rPr lang="ja-JP" altLang="en-US"/>
              <a:t>マスター タイトルの書式設定</a:t>
            </a:r>
          </a:p>
        </p:txBody>
      </p:sp>
      <p:sp>
        <p:nvSpPr>
          <p:cNvPr id="4" name="Rectangle 18">
            <a:extLst>
              <a:ext uri="{FF2B5EF4-FFF2-40B4-BE49-F238E27FC236}">
                <a16:creationId xmlns:a16="http://schemas.microsoft.com/office/drawing/2014/main" id="{AE556503-8A35-A043-A077-A8BD9CE054EF}"/>
              </a:ext>
            </a:extLst>
          </p:cNvPr>
          <p:cNvSpPr>
            <a:spLocks noGrp="1" noChangeArrowheads="1"/>
          </p:cNvSpPr>
          <p:nvPr>
            <p:ph type="sldNum" sz="quarter" idx="4"/>
          </p:nvPr>
        </p:nvSpPr>
        <p:spPr bwMode="auto">
          <a:xfrm>
            <a:off x="175955" y="7192985"/>
            <a:ext cx="465395" cy="253773"/>
          </a:xfrm>
          <a:prstGeom prst="rect">
            <a:avLst/>
          </a:prstGeom>
          <a:noFill/>
          <a:ln>
            <a:noFill/>
          </a:ln>
          <a:effectLst/>
        </p:spPr>
        <p:txBody>
          <a:bodyPr vert="horz" wrap="square" lIns="99551" tIns="49775" rIns="99551" bIns="49775" numCol="1" anchor="t" anchorCtr="0" compatLnSpc="1">
            <a:prstTxWarp prst="textNoShape">
              <a:avLst/>
            </a:prstTxWarp>
          </a:bodyPr>
          <a:lstStyle>
            <a:lvl1pPr algn="l">
              <a:defRPr sz="1200" baseline="0">
                <a:solidFill>
                  <a:schemeClr val="bg1"/>
                </a:solidFill>
                <a:latin typeface="Segoe UI" panose="020B0502040204020203" pitchFamily="34" charset="0"/>
                <a:ea typeface="メイリオ" panose="020B0604030504040204" pitchFamily="34" charset="-128"/>
              </a:defRPr>
            </a:lvl1pPr>
          </a:lstStyle>
          <a:p>
            <a:pPr>
              <a:defRPr/>
            </a:pPr>
            <a:fld id="{7ACC86FC-91AA-4669-B5E4-4BC838F4B04F}" type="slidenum">
              <a:rPr lang="en-US" altLang="ja-JP" smtClean="0"/>
              <a:pPr>
                <a:defRPr/>
              </a:pPr>
              <a:t>‹#›</a:t>
            </a:fld>
            <a:endParaRPr lang="en-US" altLang="ja-JP" dirty="0">
              <a:latin typeface="Segoe UI" panose="020B0502040204020203" pitchFamily="34" charset="0"/>
              <a:ea typeface="メイリオ" panose="020B0604030504040204" pitchFamily="34" charset="-128"/>
            </a:endParaRPr>
          </a:p>
        </p:txBody>
      </p:sp>
    </p:spTree>
    <p:extLst>
      <p:ext uri="{BB962C8B-B14F-4D97-AF65-F5344CB8AC3E}">
        <p14:creationId xmlns:p14="http://schemas.microsoft.com/office/powerpoint/2010/main" val="31037816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3" name="Rectangle 18">
            <a:extLst>
              <a:ext uri="{FF2B5EF4-FFF2-40B4-BE49-F238E27FC236}">
                <a16:creationId xmlns:a16="http://schemas.microsoft.com/office/drawing/2014/main" id="{A727DA69-5208-4B4D-A527-3DEC4A5B8C82}"/>
              </a:ext>
            </a:extLst>
          </p:cNvPr>
          <p:cNvSpPr>
            <a:spLocks noGrp="1" noChangeArrowheads="1"/>
          </p:cNvSpPr>
          <p:nvPr>
            <p:ph type="sldNum" sz="quarter" idx="4"/>
          </p:nvPr>
        </p:nvSpPr>
        <p:spPr bwMode="auto">
          <a:xfrm>
            <a:off x="175955" y="7192985"/>
            <a:ext cx="465395" cy="253773"/>
          </a:xfrm>
          <a:prstGeom prst="rect">
            <a:avLst/>
          </a:prstGeom>
          <a:noFill/>
          <a:ln>
            <a:noFill/>
          </a:ln>
          <a:effectLst/>
        </p:spPr>
        <p:txBody>
          <a:bodyPr vert="horz" wrap="square" lIns="99551" tIns="49775" rIns="99551" bIns="49775" numCol="1" anchor="t" anchorCtr="0" compatLnSpc="1">
            <a:prstTxWarp prst="textNoShape">
              <a:avLst/>
            </a:prstTxWarp>
          </a:bodyPr>
          <a:lstStyle>
            <a:lvl1pPr algn="l">
              <a:defRPr sz="1200" baseline="0">
                <a:solidFill>
                  <a:schemeClr val="bg1"/>
                </a:solidFill>
                <a:latin typeface="Segoe UI" panose="020B0502040204020203" pitchFamily="34" charset="0"/>
                <a:ea typeface="メイリオ" panose="020B0604030504040204" pitchFamily="34" charset="-128"/>
              </a:defRPr>
            </a:lvl1pPr>
          </a:lstStyle>
          <a:p>
            <a:pPr>
              <a:defRPr/>
            </a:pPr>
            <a:fld id="{7ACC86FC-91AA-4669-B5E4-4BC838F4B04F}" type="slidenum">
              <a:rPr lang="en-US" altLang="ja-JP" smtClean="0"/>
              <a:pPr>
                <a:defRPr/>
              </a:pPr>
              <a:t>‹#›</a:t>
            </a:fld>
            <a:endParaRPr lang="en-US" altLang="ja-JP" dirty="0">
              <a:latin typeface="Segoe UI" panose="020B0502040204020203" pitchFamily="34" charset="0"/>
              <a:ea typeface="メイリオ" panose="020B0604030504040204" pitchFamily="34" charset="-128"/>
            </a:endParaRPr>
          </a:p>
        </p:txBody>
      </p:sp>
    </p:spTree>
    <p:extLst>
      <p:ext uri="{BB962C8B-B14F-4D97-AF65-F5344CB8AC3E}">
        <p14:creationId xmlns:p14="http://schemas.microsoft.com/office/powerpoint/2010/main" val="308873000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a:xfrm>
            <a:off x="365132" y="478972"/>
            <a:ext cx="12651803" cy="711201"/>
          </a:xfrm>
        </p:spPr>
        <p:txBody>
          <a:bodyPr/>
          <a:lstStyle/>
          <a:p>
            <a:r>
              <a:rPr lang="ja-JP" altLang="en-US"/>
              <a:t>マスター タイトルの書式設定</a:t>
            </a:r>
          </a:p>
        </p:txBody>
      </p:sp>
      <p:sp>
        <p:nvSpPr>
          <p:cNvPr id="3" name="縦書きテキスト プレースホルダー 2"/>
          <p:cNvSpPr>
            <a:spLocks noGrp="1"/>
          </p:cNvSpPr>
          <p:nvPr>
            <p:ph type="body" orient="vert" idx="1"/>
          </p:nvPr>
        </p:nvSpPr>
        <p:spPr>
          <a:xfrm>
            <a:off x="383389" y="1582057"/>
            <a:ext cx="12670058" cy="5050972"/>
          </a:xfrm>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p:txBody>
      </p:sp>
      <p:sp>
        <p:nvSpPr>
          <p:cNvPr id="5" name="Rectangle 18">
            <a:extLst>
              <a:ext uri="{FF2B5EF4-FFF2-40B4-BE49-F238E27FC236}">
                <a16:creationId xmlns:a16="http://schemas.microsoft.com/office/drawing/2014/main" id="{D7A7C49A-7DB9-3E41-968A-A847607DD08C}"/>
              </a:ext>
            </a:extLst>
          </p:cNvPr>
          <p:cNvSpPr>
            <a:spLocks noGrp="1" noChangeArrowheads="1"/>
          </p:cNvSpPr>
          <p:nvPr>
            <p:ph type="sldNum" sz="quarter" idx="4"/>
          </p:nvPr>
        </p:nvSpPr>
        <p:spPr bwMode="auto">
          <a:xfrm>
            <a:off x="175955" y="7192985"/>
            <a:ext cx="465395" cy="253773"/>
          </a:xfrm>
          <a:prstGeom prst="rect">
            <a:avLst/>
          </a:prstGeom>
          <a:noFill/>
          <a:ln>
            <a:noFill/>
          </a:ln>
          <a:effectLst/>
        </p:spPr>
        <p:txBody>
          <a:bodyPr vert="horz" wrap="square" lIns="99551" tIns="49775" rIns="99551" bIns="49775" numCol="1" anchor="t" anchorCtr="0" compatLnSpc="1">
            <a:prstTxWarp prst="textNoShape">
              <a:avLst/>
            </a:prstTxWarp>
          </a:bodyPr>
          <a:lstStyle>
            <a:lvl1pPr algn="l">
              <a:defRPr sz="1200" baseline="0">
                <a:solidFill>
                  <a:schemeClr val="bg1"/>
                </a:solidFill>
                <a:latin typeface="Segoe UI" panose="020B0502040204020203" pitchFamily="34" charset="0"/>
                <a:ea typeface="メイリオ" panose="020B0604030504040204" pitchFamily="34" charset="-128"/>
              </a:defRPr>
            </a:lvl1pPr>
          </a:lstStyle>
          <a:p>
            <a:pPr>
              <a:defRPr/>
            </a:pPr>
            <a:fld id="{7ACC86FC-91AA-4669-B5E4-4BC838F4B04F}" type="slidenum">
              <a:rPr lang="en-US" altLang="ja-JP" smtClean="0"/>
              <a:pPr>
                <a:defRPr/>
              </a:pPr>
              <a:t>‹#›</a:t>
            </a:fld>
            <a:endParaRPr lang="en-US" altLang="ja-JP" dirty="0">
              <a:latin typeface="Segoe UI" panose="020B0502040204020203" pitchFamily="34" charset="0"/>
              <a:ea typeface="メイリオ" panose="020B0604030504040204" pitchFamily="34" charset="-128"/>
            </a:endParaRPr>
          </a:p>
        </p:txBody>
      </p:sp>
    </p:spTree>
    <p:extLst>
      <p:ext uri="{BB962C8B-B14F-4D97-AF65-F5344CB8AC3E}">
        <p14:creationId xmlns:p14="http://schemas.microsoft.com/office/powerpoint/2010/main" val="91928270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12250159" y="457663"/>
            <a:ext cx="808425" cy="6204394"/>
          </a:xfrm>
        </p:spPr>
        <p:txBody>
          <a:bodyPr vert="eaVert"/>
          <a:lstStyle>
            <a:lvl1pPr algn="l">
              <a:defRPr/>
            </a:lvl1pPr>
          </a:lstStyle>
          <a:p>
            <a:r>
              <a:rPr lang="ja-JP" altLang="en-US"/>
              <a:t>マスター タイトルの書式設定</a:t>
            </a:r>
          </a:p>
        </p:txBody>
      </p:sp>
      <p:sp>
        <p:nvSpPr>
          <p:cNvPr id="3" name="縦書きテキスト プレースホルダー 2"/>
          <p:cNvSpPr>
            <a:spLocks noGrp="1"/>
          </p:cNvSpPr>
          <p:nvPr>
            <p:ph type="body" orient="vert" idx="1"/>
          </p:nvPr>
        </p:nvSpPr>
        <p:spPr>
          <a:xfrm>
            <a:off x="346875" y="464458"/>
            <a:ext cx="10899173" cy="6197599"/>
          </a:xfrm>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ja-JP" altLang="en-US" dirty="0"/>
          </a:p>
        </p:txBody>
      </p:sp>
      <p:sp>
        <p:nvSpPr>
          <p:cNvPr id="5" name="Rectangle 18">
            <a:extLst>
              <a:ext uri="{FF2B5EF4-FFF2-40B4-BE49-F238E27FC236}">
                <a16:creationId xmlns:a16="http://schemas.microsoft.com/office/drawing/2014/main" id="{0D17C3BF-62FA-164B-9000-85D6CB10FDF1}"/>
              </a:ext>
            </a:extLst>
          </p:cNvPr>
          <p:cNvSpPr>
            <a:spLocks noGrp="1" noChangeArrowheads="1"/>
          </p:cNvSpPr>
          <p:nvPr>
            <p:ph type="sldNum" sz="quarter" idx="4"/>
          </p:nvPr>
        </p:nvSpPr>
        <p:spPr bwMode="auto">
          <a:xfrm>
            <a:off x="175955" y="7192985"/>
            <a:ext cx="465395" cy="253773"/>
          </a:xfrm>
          <a:prstGeom prst="rect">
            <a:avLst/>
          </a:prstGeom>
          <a:noFill/>
          <a:ln>
            <a:noFill/>
          </a:ln>
          <a:effectLst/>
        </p:spPr>
        <p:txBody>
          <a:bodyPr vert="horz" wrap="square" lIns="99551" tIns="49775" rIns="99551" bIns="49775" numCol="1" anchor="t" anchorCtr="0" compatLnSpc="1">
            <a:prstTxWarp prst="textNoShape">
              <a:avLst/>
            </a:prstTxWarp>
          </a:bodyPr>
          <a:lstStyle>
            <a:lvl1pPr algn="l">
              <a:defRPr sz="1200" baseline="0">
                <a:solidFill>
                  <a:schemeClr val="bg1"/>
                </a:solidFill>
                <a:latin typeface="Segoe UI" panose="020B0502040204020203" pitchFamily="34" charset="0"/>
                <a:ea typeface="メイリオ" panose="020B0604030504040204" pitchFamily="34" charset="-128"/>
              </a:defRPr>
            </a:lvl1pPr>
          </a:lstStyle>
          <a:p>
            <a:pPr>
              <a:defRPr/>
            </a:pPr>
            <a:fld id="{7ACC86FC-91AA-4669-B5E4-4BC838F4B04F}" type="slidenum">
              <a:rPr lang="en-US" altLang="ja-JP" smtClean="0"/>
              <a:pPr>
                <a:defRPr/>
              </a:pPr>
              <a:t>‹#›</a:t>
            </a:fld>
            <a:endParaRPr lang="en-US" altLang="ja-JP" dirty="0">
              <a:latin typeface="Segoe UI" panose="020B0502040204020203" pitchFamily="34" charset="0"/>
              <a:ea typeface="メイリオ" panose="020B0604030504040204" pitchFamily="34" charset="-128"/>
            </a:endParaRPr>
          </a:p>
        </p:txBody>
      </p:sp>
    </p:spTree>
    <p:extLst>
      <p:ext uri="{BB962C8B-B14F-4D97-AF65-F5344CB8AC3E}">
        <p14:creationId xmlns:p14="http://schemas.microsoft.com/office/powerpoint/2010/main" val="191469235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2_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コンテンツ プレースホルダー 2"/>
          <p:cNvSpPr>
            <a:spLocks noGrp="1"/>
          </p:cNvSpPr>
          <p:nvPr>
            <p:ph idx="1"/>
          </p:nvPr>
        </p:nvSpPr>
        <p:spPr>
          <a:xfrm>
            <a:off x="635175" y="2749110"/>
            <a:ext cx="12174188" cy="3335171"/>
          </a:xfrm>
        </p:spPr>
        <p:txBody>
          <a:bodyPr/>
          <a:lstStyle>
            <a:lvl4pPr>
              <a:defRPr sz="1764"/>
            </a:lvl4pPr>
            <a:lvl5pPr>
              <a:defRPr sz="1764"/>
            </a:lvl5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endParaRPr kumimoji="1" lang="ja-JP" altLang="en-US" dirty="0"/>
          </a:p>
        </p:txBody>
      </p:sp>
      <p:sp>
        <p:nvSpPr>
          <p:cNvPr id="4" name="日付プレースホルダー 3"/>
          <p:cNvSpPr>
            <a:spLocks noGrp="1"/>
          </p:cNvSpPr>
          <p:nvPr>
            <p:ph type="dt" sz="half" idx="10"/>
          </p:nvPr>
        </p:nvSpPr>
        <p:spPr/>
        <p:txBody>
          <a:bodyPr/>
          <a:lstStyle/>
          <a:p>
            <a:fld id="{7C693FA9-9E48-4F83-9C33-A8AABB2EBCCD}" type="datetime1">
              <a:rPr kumimoji="1" lang="ja-JP" altLang="en-US" smtClean="0"/>
              <a:t>2024/5/16</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670D8186-2263-4126-BC24-FA4F9502A51B}" type="slidenum">
              <a:rPr kumimoji="1" lang="ja-JP" altLang="en-US" smtClean="0"/>
              <a:t>‹#›</a:t>
            </a:fld>
            <a:endParaRPr kumimoji="1" lang="ja-JP" altLang="en-US"/>
          </a:p>
        </p:txBody>
      </p:sp>
      <p:sp>
        <p:nvSpPr>
          <p:cNvPr id="8" name="コンテンツ プレースホルダー 2"/>
          <p:cNvSpPr>
            <a:spLocks noGrp="1"/>
          </p:cNvSpPr>
          <p:nvPr>
            <p:ph idx="13"/>
          </p:nvPr>
        </p:nvSpPr>
        <p:spPr>
          <a:xfrm>
            <a:off x="635175" y="1222169"/>
            <a:ext cx="12174188" cy="1368124"/>
          </a:xfrm>
          <a:ln w="31750">
            <a:solidFill>
              <a:schemeClr val="accent1"/>
            </a:solidFill>
          </a:ln>
        </p:spPr>
        <p:txBody>
          <a:bodyPr anchor="ctr"/>
          <a:lstStyle>
            <a:lvl1pPr marL="0" indent="0" algn="l">
              <a:buNone/>
              <a:defRPr sz="2647">
                <a:solidFill>
                  <a:schemeClr val="tx2">
                    <a:lumMod val="50000"/>
                  </a:schemeClr>
                </a:solidFill>
              </a:defRPr>
            </a:lvl1pPr>
            <a:lvl2pPr algn="l">
              <a:defRPr sz="1764">
                <a:solidFill>
                  <a:schemeClr val="tx2">
                    <a:lumMod val="50000"/>
                  </a:schemeClr>
                </a:solidFill>
              </a:defRPr>
            </a:lvl2pPr>
            <a:lvl3pPr algn="l">
              <a:defRPr sz="1764">
                <a:solidFill>
                  <a:schemeClr val="tx2">
                    <a:lumMod val="50000"/>
                  </a:schemeClr>
                </a:solidFill>
              </a:defRPr>
            </a:lvl3pPr>
            <a:lvl4pPr algn="l">
              <a:defRPr sz="1764">
                <a:solidFill>
                  <a:schemeClr val="tx2">
                    <a:lumMod val="50000"/>
                  </a:schemeClr>
                </a:solidFill>
              </a:defRPr>
            </a:lvl4pPr>
            <a:lvl5pPr algn="l">
              <a:defRPr sz="1764">
                <a:solidFill>
                  <a:schemeClr val="tx2">
                    <a:lumMod val="50000"/>
                  </a:schemeClr>
                </a:solidFill>
              </a:defRPr>
            </a:lvl5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endParaRPr kumimoji="1" lang="ja-JP" altLang="en-US" dirty="0"/>
          </a:p>
        </p:txBody>
      </p:sp>
      <p:sp>
        <p:nvSpPr>
          <p:cNvPr id="9" name="コンテンツ プレースホルダー 2"/>
          <p:cNvSpPr>
            <a:spLocks noGrp="1"/>
          </p:cNvSpPr>
          <p:nvPr>
            <p:ph idx="14"/>
          </p:nvPr>
        </p:nvSpPr>
        <p:spPr>
          <a:xfrm>
            <a:off x="1428556" y="6131983"/>
            <a:ext cx="11380807" cy="833700"/>
          </a:xfrm>
          <a:ln w="19050">
            <a:solidFill>
              <a:schemeClr val="accent1"/>
            </a:solidFill>
          </a:ln>
        </p:spPr>
        <p:txBody>
          <a:bodyPr anchor="ctr"/>
          <a:lstStyle>
            <a:lvl1pPr marL="0" indent="0" algn="l">
              <a:buNone/>
              <a:defRPr sz="2206">
                <a:solidFill>
                  <a:schemeClr val="tx2">
                    <a:lumMod val="50000"/>
                  </a:schemeClr>
                </a:solidFill>
              </a:defRPr>
            </a:lvl1pPr>
            <a:lvl2pPr algn="l">
              <a:defRPr>
                <a:solidFill>
                  <a:schemeClr val="tx2">
                    <a:lumMod val="50000"/>
                  </a:schemeClr>
                </a:solidFill>
              </a:defRPr>
            </a:lvl2pPr>
            <a:lvl3pPr algn="l">
              <a:defRPr>
                <a:solidFill>
                  <a:schemeClr val="tx2">
                    <a:lumMod val="50000"/>
                  </a:schemeClr>
                </a:solidFill>
              </a:defRPr>
            </a:lvl3pPr>
            <a:lvl4pPr algn="l">
              <a:defRPr sz="1764">
                <a:solidFill>
                  <a:schemeClr val="tx2">
                    <a:lumMod val="50000"/>
                  </a:schemeClr>
                </a:solidFill>
              </a:defRPr>
            </a:lvl4pPr>
            <a:lvl5pPr algn="l">
              <a:defRPr sz="1764">
                <a:solidFill>
                  <a:schemeClr val="tx2">
                    <a:lumMod val="50000"/>
                  </a:schemeClr>
                </a:solidFill>
              </a:defRPr>
            </a:lvl5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endParaRPr kumimoji="1" lang="ja-JP" altLang="en-US" dirty="0"/>
          </a:p>
        </p:txBody>
      </p:sp>
    </p:spTree>
    <p:extLst>
      <p:ext uri="{BB962C8B-B14F-4D97-AF65-F5344CB8AC3E}">
        <p14:creationId xmlns:p14="http://schemas.microsoft.com/office/powerpoint/2010/main" val="247481475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セクション見出し">
    <p:spTree>
      <p:nvGrpSpPr>
        <p:cNvPr id="1" name=""/>
        <p:cNvGrpSpPr/>
        <p:nvPr/>
      </p:nvGrpSpPr>
      <p:grpSpPr>
        <a:xfrm>
          <a:off x="0" y="0"/>
          <a:ext cx="0" cy="0"/>
          <a:chOff x="0" y="0"/>
          <a:chExt cx="0" cy="0"/>
        </a:xfrm>
      </p:grpSpPr>
      <p:sp>
        <p:nvSpPr>
          <p:cNvPr id="4" name="日付プレースホルダー 3"/>
          <p:cNvSpPr>
            <a:spLocks noGrp="1"/>
          </p:cNvSpPr>
          <p:nvPr>
            <p:ph type="dt" sz="half" idx="10"/>
          </p:nvPr>
        </p:nvSpPr>
        <p:spPr/>
        <p:txBody>
          <a:bodyPr/>
          <a:lstStyle/>
          <a:p>
            <a:fld id="{16C0E232-67C2-454B-8E5D-3DC0A4EE25F3}" type="datetime1">
              <a:rPr kumimoji="1" lang="ja-JP" altLang="en-US" smtClean="0"/>
              <a:t>2024/5/16</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670D8186-2263-4126-BC24-FA4F9502A51B}" type="slidenum">
              <a:rPr kumimoji="1" lang="ja-JP" altLang="en-US" smtClean="0"/>
              <a:t>‹#›</a:t>
            </a:fld>
            <a:endParaRPr kumimoji="1" lang="ja-JP" altLang="en-US"/>
          </a:p>
        </p:txBody>
      </p:sp>
      <p:sp>
        <p:nvSpPr>
          <p:cNvPr id="7" name="タイトル 1"/>
          <p:cNvSpPr>
            <a:spLocks noGrp="1"/>
          </p:cNvSpPr>
          <p:nvPr>
            <p:ph type="ctrTitle"/>
          </p:nvPr>
        </p:nvSpPr>
        <p:spPr>
          <a:xfrm>
            <a:off x="979228" y="3127701"/>
            <a:ext cx="11486082" cy="1667400"/>
          </a:xfrm>
        </p:spPr>
        <p:txBody>
          <a:bodyPr anchor="ctr">
            <a:noAutofit/>
          </a:bodyPr>
          <a:lstStyle>
            <a:lvl1pPr algn="ctr">
              <a:defRPr sz="3529"/>
            </a:lvl1pPr>
          </a:lstStyle>
          <a:p>
            <a:r>
              <a:rPr kumimoji="1" lang="ja-JP" altLang="en-US"/>
              <a:t>マスター タイトルの書式設定</a:t>
            </a:r>
            <a:endParaRPr kumimoji="1" lang="ja-JP" altLang="en-US" dirty="0"/>
          </a:p>
        </p:txBody>
      </p:sp>
    </p:spTree>
    <p:extLst>
      <p:ext uri="{BB962C8B-B14F-4D97-AF65-F5344CB8AC3E}">
        <p14:creationId xmlns:p14="http://schemas.microsoft.com/office/powerpoint/2010/main" val="417985079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2.emf"/><Relationship Id="rId4" Type="http://schemas.openxmlformats.org/officeDocument/2006/relationships/slideLayout" Target="../slideLayouts/slideLayout4.xml"/><Relationship Id="rId9" Type="http://schemas.openxmlformats.org/officeDocument/2006/relationships/image" Target="../media/image1.emf"/></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10.xml"/><Relationship Id="rId7" Type="http://schemas.openxmlformats.org/officeDocument/2006/relationships/slideLayout" Target="../slideLayouts/slideLayout14.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5" Type="http://schemas.openxmlformats.org/officeDocument/2006/relationships/slideLayout" Target="../slideLayouts/slideLayout12.xml"/><Relationship Id="rId10" Type="http://schemas.openxmlformats.org/officeDocument/2006/relationships/image" Target="../media/image2.emf"/><Relationship Id="rId4" Type="http://schemas.openxmlformats.org/officeDocument/2006/relationships/slideLayout" Target="../slideLayouts/slideLayout11.xml"/><Relationship Id="rId9" Type="http://schemas.openxmlformats.org/officeDocument/2006/relationships/image" Target="../media/image1.emf"/></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image" Target="../media/image2.emf"/><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image" Target="../media/image1.emf"/><Relationship Id="rId5" Type="http://schemas.openxmlformats.org/officeDocument/2006/relationships/slideLayout" Target="../slideLayouts/slideLayout19.xml"/><Relationship Id="rId10" Type="http://schemas.openxmlformats.org/officeDocument/2006/relationships/theme" Target="../theme/theme3.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bwMode="auto">
          <a:xfrm>
            <a:off x="383389" y="554542"/>
            <a:ext cx="12743656" cy="877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9551" tIns="49775" rIns="99551" bIns="49775" numCol="1" anchor="t" anchorCtr="0" compatLnSpc="1">
            <a:prstTxWarp prst="textNoShape">
              <a:avLst/>
            </a:prstTxWarp>
          </a:bodyPr>
          <a:lstStyle/>
          <a:p>
            <a:pPr lvl="0"/>
            <a:r>
              <a:rPr lang="ja-JP" altLang="en-US"/>
              <a:t>マスタ タイトルの書式設定</a:t>
            </a:r>
          </a:p>
        </p:txBody>
      </p:sp>
      <p:sp>
        <p:nvSpPr>
          <p:cNvPr id="1028" name="Rectangle 3"/>
          <p:cNvSpPr>
            <a:spLocks noGrp="1" noChangeArrowheads="1"/>
          </p:cNvSpPr>
          <p:nvPr>
            <p:ph type="body" idx="1"/>
          </p:nvPr>
        </p:nvSpPr>
        <p:spPr bwMode="auto">
          <a:xfrm>
            <a:off x="355433" y="1862641"/>
            <a:ext cx="12697730" cy="5026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9551" tIns="49775" rIns="99551" bIns="49775" numCol="1" anchor="t" anchorCtr="0" compatLnSpc="1">
            <a:prstTxWarp prst="textNoShape">
              <a:avLst/>
            </a:prstTxWarp>
          </a:bodyPr>
          <a:lstStyle/>
          <a:p>
            <a:pPr lvl="0"/>
            <a:r>
              <a:rPr lang="ja-JP" altLang="en-US"/>
              <a:t>マスタ テキストの書式設定</a:t>
            </a:r>
          </a:p>
          <a:p>
            <a:pPr lvl="1"/>
            <a:r>
              <a:rPr lang="ja-JP" altLang="en-US"/>
              <a:t>第 </a:t>
            </a:r>
            <a:r>
              <a:rPr lang="en-US" altLang="ja-JP" dirty="0"/>
              <a:t>2 </a:t>
            </a:r>
            <a:r>
              <a:rPr lang="ja-JP" altLang="en-US"/>
              <a:t>レベル</a:t>
            </a:r>
          </a:p>
          <a:p>
            <a:pPr lvl="2"/>
            <a:r>
              <a:rPr lang="ja-JP" altLang="en-US"/>
              <a:t>第 </a:t>
            </a:r>
            <a:r>
              <a:rPr lang="en-US" altLang="ja-JP" dirty="0"/>
              <a:t>3 </a:t>
            </a:r>
            <a:r>
              <a:rPr lang="ja-JP" altLang="en-US"/>
              <a:t>レベル</a:t>
            </a:r>
          </a:p>
          <a:p>
            <a:pPr lvl="3"/>
            <a:r>
              <a:rPr lang="ja-JP" altLang="en-US"/>
              <a:t>第 </a:t>
            </a:r>
            <a:r>
              <a:rPr lang="en-US" altLang="ja-JP" dirty="0"/>
              <a:t>4 </a:t>
            </a:r>
            <a:r>
              <a:rPr lang="ja-JP" altLang="en-US"/>
              <a:t>レベル</a:t>
            </a:r>
          </a:p>
        </p:txBody>
      </p:sp>
      <p:pic>
        <p:nvPicPr>
          <p:cNvPr id="8" name="図 7">
            <a:extLst>
              <a:ext uri="{FF2B5EF4-FFF2-40B4-BE49-F238E27FC236}">
                <a16:creationId xmlns:a16="http://schemas.microsoft.com/office/drawing/2014/main" id="{7FD6C750-1326-5D46-BAFF-14E8AC026CE1}"/>
              </a:ext>
            </a:extLst>
          </p:cNvPr>
          <p:cNvPicPr>
            <a:picLocks noChangeAspect="1"/>
          </p:cNvPicPr>
          <p:nvPr userDrawn="1"/>
        </p:nvPicPr>
        <p:blipFill>
          <a:blip r:embed="rId9"/>
          <a:stretch>
            <a:fillRect/>
          </a:stretch>
        </p:blipFill>
        <p:spPr>
          <a:xfrm>
            <a:off x="0" y="7008308"/>
            <a:ext cx="13444538" cy="554542"/>
          </a:xfrm>
          <a:prstGeom prst="rect">
            <a:avLst/>
          </a:prstGeom>
        </p:spPr>
      </p:pic>
      <p:pic>
        <p:nvPicPr>
          <p:cNvPr id="9" name="図 8">
            <a:extLst>
              <a:ext uri="{FF2B5EF4-FFF2-40B4-BE49-F238E27FC236}">
                <a16:creationId xmlns:a16="http://schemas.microsoft.com/office/drawing/2014/main" id="{B9B95163-74C8-9745-966E-A2577C1F4F22}"/>
              </a:ext>
            </a:extLst>
          </p:cNvPr>
          <p:cNvPicPr>
            <a:picLocks noChangeAspect="1"/>
          </p:cNvPicPr>
          <p:nvPr userDrawn="1"/>
        </p:nvPicPr>
        <p:blipFill>
          <a:blip r:embed="rId10"/>
          <a:stretch>
            <a:fillRect/>
          </a:stretch>
        </p:blipFill>
        <p:spPr>
          <a:xfrm>
            <a:off x="12161056" y="7154564"/>
            <a:ext cx="1008000" cy="266632"/>
          </a:xfrm>
          <a:prstGeom prst="rect">
            <a:avLst/>
          </a:prstGeom>
        </p:spPr>
      </p:pic>
      <p:sp>
        <p:nvSpPr>
          <p:cNvPr id="13" name="テキスト ボックス 5">
            <a:extLst>
              <a:ext uri="{FF2B5EF4-FFF2-40B4-BE49-F238E27FC236}">
                <a16:creationId xmlns:a16="http://schemas.microsoft.com/office/drawing/2014/main" id="{5A850D14-FC6C-1D47-B936-F90C741A6170}"/>
              </a:ext>
            </a:extLst>
          </p:cNvPr>
          <p:cNvSpPr txBox="1">
            <a:spLocks noChangeArrowheads="1"/>
          </p:cNvSpPr>
          <p:nvPr userDrawn="1"/>
        </p:nvSpPr>
        <p:spPr bwMode="auto">
          <a:xfrm>
            <a:off x="701675" y="7242870"/>
            <a:ext cx="2447365" cy="219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a:solidFill>
                  <a:schemeClr val="tx1"/>
                </a:solidFill>
                <a:latin typeface="Arial" charset="0"/>
                <a:ea typeface="ＭＳ Ｐゴシック" pitchFamily="50" charset="-128"/>
              </a:defRPr>
            </a:lvl1pPr>
            <a:lvl2pPr marL="742950" indent="-285750" eaLnBrk="0" hangingPunct="0">
              <a:defRPr kumimoji="1">
                <a:solidFill>
                  <a:schemeClr val="tx1"/>
                </a:solidFill>
                <a:latin typeface="Arial" charset="0"/>
                <a:ea typeface="ＭＳ Ｐゴシック" pitchFamily="50" charset="-128"/>
              </a:defRPr>
            </a:lvl2pPr>
            <a:lvl3pPr marL="1143000" indent="-228600" eaLnBrk="0" hangingPunct="0">
              <a:defRPr kumimoji="1">
                <a:solidFill>
                  <a:schemeClr val="tx1"/>
                </a:solidFill>
                <a:latin typeface="Arial" charset="0"/>
                <a:ea typeface="ＭＳ Ｐゴシック" pitchFamily="50" charset="-128"/>
              </a:defRPr>
            </a:lvl3pPr>
            <a:lvl4pPr marL="1600200" indent="-228600" eaLnBrk="0" hangingPunct="0">
              <a:defRPr kumimoji="1">
                <a:solidFill>
                  <a:schemeClr val="tx1"/>
                </a:solidFill>
                <a:latin typeface="Arial" charset="0"/>
                <a:ea typeface="ＭＳ Ｐゴシック" pitchFamily="50" charset="-128"/>
              </a:defRPr>
            </a:lvl4pPr>
            <a:lvl5pPr marL="2057400" indent="-228600" eaLnBrk="0" hangingPunct="0">
              <a:defRPr kumimoji="1">
                <a:solidFill>
                  <a:schemeClr val="tx1"/>
                </a:solidFill>
                <a:latin typeface="Arial" charset="0"/>
                <a:ea typeface="ＭＳ Ｐゴシック" pitchFamily="50" charset="-128"/>
              </a:defRPr>
            </a:lvl5pPr>
            <a:lvl6pPr marL="2514600" indent="-228600" eaLnBrk="0" fontAlgn="base" hangingPunct="0">
              <a:spcBef>
                <a:spcPct val="0"/>
              </a:spcBef>
              <a:spcAft>
                <a:spcPct val="0"/>
              </a:spcAft>
              <a:defRPr kumimoji="1">
                <a:solidFill>
                  <a:schemeClr val="tx1"/>
                </a:solidFill>
                <a:latin typeface="Arial" charset="0"/>
                <a:ea typeface="ＭＳ Ｐゴシック" pitchFamily="50" charset="-128"/>
              </a:defRPr>
            </a:lvl6pPr>
            <a:lvl7pPr marL="2971800" indent="-228600" eaLnBrk="0" fontAlgn="base" hangingPunct="0">
              <a:spcBef>
                <a:spcPct val="0"/>
              </a:spcBef>
              <a:spcAft>
                <a:spcPct val="0"/>
              </a:spcAft>
              <a:defRPr kumimoji="1">
                <a:solidFill>
                  <a:schemeClr val="tx1"/>
                </a:solidFill>
                <a:latin typeface="Arial" charset="0"/>
                <a:ea typeface="ＭＳ Ｐゴシック" pitchFamily="50" charset="-128"/>
              </a:defRPr>
            </a:lvl7pPr>
            <a:lvl8pPr marL="3429000" indent="-228600" eaLnBrk="0" fontAlgn="base" hangingPunct="0">
              <a:spcBef>
                <a:spcPct val="0"/>
              </a:spcBef>
              <a:spcAft>
                <a:spcPct val="0"/>
              </a:spcAft>
              <a:defRPr kumimoji="1">
                <a:solidFill>
                  <a:schemeClr val="tx1"/>
                </a:solidFill>
                <a:latin typeface="Arial" charset="0"/>
                <a:ea typeface="ＭＳ Ｐゴシック" pitchFamily="50" charset="-128"/>
              </a:defRPr>
            </a:lvl8pPr>
            <a:lvl9pPr marL="3886200" indent="-228600" eaLnBrk="0" fontAlgn="base" hangingPunct="0">
              <a:spcBef>
                <a:spcPct val="0"/>
              </a:spcBef>
              <a:spcAft>
                <a:spcPct val="0"/>
              </a:spcAft>
              <a:defRPr kumimoji="1">
                <a:solidFill>
                  <a:schemeClr val="tx1"/>
                </a:solidFill>
                <a:latin typeface="Arial" charset="0"/>
                <a:ea typeface="ＭＳ Ｐゴシック" pitchFamily="50" charset="-128"/>
              </a:defRPr>
            </a:lvl9pPr>
          </a:lstStyle>
          <a:p>
            <a:pPr eaLnBrk="1" hangingPunct="1">
              <a:defRPr/>
            </a:pPr>
            <a:r>
              <a:rPr lang="en-US" altLang="ja-JP" sz="800" baseline="0" dirty="0">
                <a:solidFill>
                  <a:schemeClr val="bg1"/>
                </a:solidFill>
                <a:latin typeface="Segoe UI" panose="020B0502040204020203" pitchFamily="34" charset="0"/>
                <a:ea typeface="メイリオ" panose="020B0604030504040204" pitchFamily="34" charset="-128"/>
              </a:rPr>
              <a:t>Copyright © Tamron Co., Ltd. All rights reserved.</a:t>
            </a:r>
            <a:endParaRPr lang="ja-JP" altLang="en-US" sz="800" baseline="0" dirty="0">
              <a:solidFill>
                <a:schemeClr val="bg1"/>
              </a:solidFill>
              <a:latin typeface="Segoe UI" panose="020B0502040204020203" pitchFamily="34" charset="0"/>
              <a:ea typeface="メイリオ" panose="020B0604030504040204" pitchFamily="34" charset="-128"/>
            </a:endParaRPr>
          </a:p>
        </p:txBody>
      </p:sp>
      <p:sp>
        <p:nvSpPr>
          <p:cNvPr id="11" name="Rectangle 18">
            <a:extLst>
              <a:ext uri="{FF2B5EF4-FFF2-40B4-BE49-F238E27FC236}">
                <a16:creationId xmlns:a16="http://schemas.microsoft.com/office/drawing/2014/main" id="{D3D7AFF5-52FF-914F-8F71-82BB74C62199}"/>
              </a:ext>
            </a:extLst>
          </p:cNvPr>
          <p:cNvSpPr>
            <a:spLocks noGrp="1" noChangeArrowheads="1"/>
          </p:cNvSpPr>
          <p:nvPr>
            <p:ph type="sldNum" sz="quarter" idx="4"/>
          </p:nvPr>
        </p:nvSpPr>
        <p:spPr bwMode="auto">
          <a:xfrm>
            <a:off x="175955" y="7192985"/>
            <a:ext cx="465395" cy="253773"/>
          </a:xfrm>
          <a:prstGeom prst="rect">
            <a:avLst/>
          </a:prstGeom>
          <a:noFill/>
          <a:ln>
            <a:noFill/>
          </a:ln>
          <a:effectLst/>
        </p:spPr>
        <p:txBody>
          <a:bodyPr vert="horz" wrap="square" lIns="99551" tIns="49775" rIns="99551" bIns="49775" numCol="1" anchor="t" anchorCtr="0" compatLnSpc="1">
            <a:prstTxWarp prst="textNoShape">
              <a:avLst/>
            </a:prstTxWarp>
          </a:bodyPr>
          <a:lstStyle>
            <a:lvl1pPr algn="l">
              <a:defRPr sz="1200" baseline="0">
                <a:solidFill>
                  <a:schemeClr val="bg1"/>
                </a:solidFill>
                <a:latin typeface="Segoe UI" panose="020B0502040204020203" pitchFamily="34" charset="0"/>
                <a:ea typeface="メイリオ" panose="020B0604030504040204" pitchFamily="34" charset="-128"/>
              </a:defRPr>
            </a:lvl1pPr>
          </a:lstStyle>
          <a:p>
            <a:pPr>
              <a:defRPr/>
            </a:pPr>
            <a:fld id="{7ACC86FC-91AA-4669-B5E4-4BC838F4B04F}" type="slidenum">
              <a:rPr lang="en-US" altLang="ja-JP" smtClean="0"/>
              <a:pPr>
                <a:defRPr/>
              </a:pPr>
              <a:t>‹#›</a:t>
            </a:fld>
            <a:endParaRPr lang="en-US" altLang="ja-JP" dirty="0">
              <a:latin typeface="Segoe UI" panose="020B0502040204020203" pitchFamily="34" charset="0"/>
              <a:ea typeface="メイリオ" panose="020B0604030504040204" pitchFamily="34" charset="-128"/>
            </a:endParaRPr>
          </a:p>
        </p:txBody>
      </p:sp>
      <p:sp>
        <p:nvSpPr>
          <p:cNvPr id="10" name="角丸四角形 14">
            <a:extLst>
              <a:ext uri="{FF2B5EF4-FFF2-40B4-BE49-F238E27FC236}">
                <a16:creationId xmlns:a16="http://schemas.microsoft.com/office/drawing/2014/main" id="{34E16691-5AB3-4D94-A5FA-4927584209C1}"/>
              </a:ext>
            </a:extLst>
          </p:cNvPr>
          <p:cNvSpPr/>
          <p:nvPr userDrawn="1"/>
        </p:nvSpPr>
        <p:spPr>
          <a:xfrm>
            <a:off x="10472882" y="7166910"/>
            <a:ext cx="1515213" cy="244086"/>
          </a:xfrm>
          <a:prstGeom prst="roundRect">
            <a:avLst/>
          </a:prstGeom>
          <a:solidFill>
            <a:srgbClr val="FF0000"/>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200" b="1" dirty="0">
                <a:solidFill>
                  <a:schemeClr val="bg1"/>
                </a:solidFill>
                <a:effectLst>
                  <a:outerShdw blurRad="38100" dist="38100" dir="2700000" algn="tl">
                    <a:srgbClr val="000000">
                      <a:alpha val="43137"/>
                    </a:srgbClr>
                  </a:outerShdw>
                </a:effectLst>
                <a:latin typeface="Meiryo UI" panose="020B0604030504040204" pitchFamily="50" charset="-128"/>
                <a:ea typeface="Meiryo UI" panose="020B0604030504040204" pitchFamily="50" charset="-128"/>
                <a:cs typeface="Meiryo UI" panose="020B0604030504040204" pitchFamily="50" charset="-128"/>
              </a:rPr>
              <a:t>Ｃ</a:t>
            </a:r>
            <a:r>
              <a:rPr kumimoji="1" lang="en-US" altLang="ja-JP" sz="1200" b="1" dirty="0">
                <a:solidFill>
                  <a:schemeClr val="bg1"/>
                </a:solidFill>
                <a:effectLst>
                  <a:outerShdw blurRad="38100" dist="38100" dir="2700000" algn="tl">
                    <a:srgbClr val="000000">
                      <a:alpha val="43137"/>
                    </a:srgbClr>
                  </a:outerShdw>
                </a:effectLst>
                <a:latin typeface="Meiryo UI" panose="020B0604030504040204" pitchFamily="50" charset="-128"/>
                <a:ea typeface="Meiryo UI" panose="020B0604030504040204" pitchFamily="50" charset="-128"/>
                <a:cs typeface="Meiryo UI" panose="020B0604030504040204" pitchFamily="50" charset="-128"/>
              </a:rPr>
              <a:t>ONFIDENTIAL</a:t>
            </a:r>
            <a:endParaRPr kumimoji="1" lang="ja-JP" altLang="en-US" sz="1200" b="1" dirty="0">
              <a:solidFill>
                <a:schemeClr val="bg1"/>
              </a:solidFill>
              <a:effectLst>
                <a:outerShdw blurRad="38100" dist="38100" dir="2700000" algn="tl">
                  <a:srgbClr val="000000">
                    <a:alpha val="43137"/>
                  </a:srgbClr>
                </a:outerShdw>
              </a:effectLst>
              <a:latin typeface="Meiryo UI" panose="020B0604030504040204" pitchFamily="50" charset="-128"/>
              <a:ea typeface="Meiryo UI" panose="020B0604030504040204" pitchFamily="50" charset="-128"/>
              <a:cs typeface="Meiryo UI" panose="020B0604030504040204" pitchFamily="50" charset="-128"/>
            </a:endParaRPr>
          </a:p>
        </p:txBody>
      </p:sp>
    </p:spTree>
  </p:cSld>
  <p:clrMap bg1="lt1" tx1="dk1" bg2="lt2" tx2="dk2" accent1="accent1" accent2="accent2" accent3="accent3" accent4="accent4" accent5="accent5" accent6="accent6" hlink="hlink" folHlink="folHlink"/>
  <p:sldLayoutIdLst>
    <p:sldLayoutId id="2147483983" r:id="rId1"/>
    <p:sldLayoutId id="2147483984" r:id="rId2"/>
    <p:sldLayoutId id="2147483985" r:id="rId3"/>
    <p:sldLayoutId id="2147483986" r:id="rId4"/>
    <p:sldLayoutId id="2147483987" r:id="rId5"/>
    <p:sldLayoutId id="2147483988" r:id="rId6"/>
    <p:sldLayoutId id="2147483989" r:id="rId7"/>
  </p:sldLayoutIdLst>
  <p:hf hdr="0" dt="0"/>
  <p:txStyles>
    <p:titleStyle>
      <a:lvl1pPr algn="l" defTabSz="1251968" rtl="0" eaLnBrk="0" fontAlgn="base" hangingPunct="0">
        <a:spcBef>
          <a:spcPct val="0"/>
        </a:spcBef>
        <a:spcAft>
          <a:spcPct val="0"/>
        </a:spcAft>
        <a:defRPr kumimoji="1" sz="3000" baseline="0">
          <a:solidFill>
            <a:schemeClr val="tx2"/>
          </a:solidFill>
          <a:latin typeface="メイリオ" panose="020B0604030504040204" pitchFamily="34" charset="-128"/>
          <a:ea typeface="メイリオ" panose="020B0604030504040204" pitchFamily="34" charset="-128"/>
          <a:cs typeface="メイリオ" pitchFamily="50" charset="-128"/>
        </a:defRPr>
      </a:lvl1pPr>
      <a:lvl2pPr algn="l" defTabSz="1251968" rtl="0" eaLnBrk="0" fontAlgn="base" hangingPunct="0">
        <a:spcBef>
          <a:spcPct val="0"/>
        </a:spcBef>
        <a:spcAft>
          <a:spcPct val="0"/>
        </a:spcAft>
        <a:defRPr kumimoji="1" sz="3522">
          <a:solidFill>
            <a:schemeClr val="tx2"/>
          </a:solidFill>
          <a:latin typeface="Arial" charset="0"/>
          <a:ea typeface="メイリオ" pitchFamily="50" charset="-128"/>
          <a:cs typeface="メイリオ" pitchFamily="50" charset="-128"/>
        </a:defRPr>
      </a:lvl2pPr>
      <a:lvl3pPr algn="l" defTabSz="1251968" rtl="0" eaLnBrk="0" fontAlgn="base" hangingPunct="0">
        <a:spcBef>
          <a:spcPct val="0"/>
        </a:spcBef>
        <a:spcAft>
          <a:spcPct val="0"/>
        </a:spcAft>
        <a:defRPr kumimoji="1" sz="3522">
          <a:solidFill>
            <a:schemeClr val="tx2"/>
          </a:solidFill>
          <a:latin typeface="Arial" charset="0"/>
          <a:ea typeface="メイリオ" pitchFamily="50" charset="-128"/>
          <a:cs typeface="メイリオ" pitchFamily="50" charset="-128"/>
        </a:defRPr>
      </a:lvl3pPr>
      <a:lvl4pPr algn="l" defTabSz="1251968" rtl="0" eaLnBrk="0" fontAlgn="base" hangingPunct="0">
        <a:spcBef>
          <a:spcPct val="0"/>
        </a:spcBef>
        <a:spcAft>
          <a:spcPct val="0"/>
        </a:spcAft>
        <a:defRPr kumimoji="1" sz="3522">
          <a:solidFill>
            <a:schemeClr val="tx2"/>
          </a:solidFill>
          <a:latin typeface="Arial" charset="0"/>
          <a:ea typeface="メイリオ" pitchFamily="50" charset="-128"/>
          <a:cs typeface="メイリオ" pitchFamily="50" charset="-128"/>
        </a:defRPr>
      </a:lvl4pPr>
      <a:lvl5pPr algn="l" defTabSz="1251968" rtl="0" eaLnBrk="0" fontAlgn="base" hangingPunct="0">
        <a:spcBef>
          <a:spcPct val="0"/>
        </a:spcBef>
        <a:spcAft>
          <a:spcPct val="0"/>
        </a:spcAft>
        <a:defRPr kumimoji="1" sz="3522">
          <a:solidFill>
            <a:schemeClr val="tx2"/>
          </a:solidFill>
          <a:latin typeface="Arial" charset="0"/>
          <a:ea typeface="メイリオ" pitchFamily="50" charset="-128"/>
          <a:cs typeface="メイリオ" pitchFamily="50" charset="-128"/>
        </a:defRPr>
      </a:lvl5pPr>
      <a:lvl6pPr marL="575066" algn="l" defTabSz="1251968" rtl="0" fontAlgn="base">
        <a:spcBef>
          <a:spcPct val="0"/>
        </a:spcBef>
        <a:spcAft>
          <a:spcPct val="0"/>
        </a:spcAft>
        <a:defRPr kumimoji="1" sz="3773">
          <a:solidFill>
            <a:schemeClr val="tx2"/>
          </a:solidFill>
          <a:latin typeface="Arial" charset="0"/>
          <a:ea typeface="ＭＳ Ｐゴシック" pitchFamily="50" charset="-128"/>
        </a:defRPr>
      </a:lvl6pPr>
      <a:lvl7pPr marL="1150132" algn="l" defTabSz="1251968" rtl="0" fontAlgn="base">
        <a:spcBef>
          <a:spcPct val="0"/>
        </a:spcBef>
        <a:spcAft>
          <a:spcPct val="0"/>
        </a:spcAft>
        <a:defRPr kumimoji="1" sz="3773">
          <a:solidFill>
            <a:schemeClr val="tx2"/>
          </a:solidFill>
          <a:latin typeface="Arial" charset="0"/>
          <a:ea typeface="ＭＳ Ｐゴシック" pitchFamily="50" charset="-128"/>
        </a:defRPr>
      </a:lvl7pPr>
      <a:lvl8pPr marL="1725198" algn="l" defTabSz="1251968" rtl="0" fontAlgn="base">
        <a:spcBef>
          <a:spcPct val="0"/>
        </a:spcBef>
        <a:spcAft>
          <a:spcPct val="0"/>
        </a:spcAft>
        <a:defRPr kumimoji="1" sz="3773">
          <a:solidFill>
            <a:schemeClr val="tx2"/>
          </a:solidFill>
          <a:latin typeface="Arial" charset="0"/>
          <a:ea typeface="ＭＳ Ｐゴシック" pitchFamily="50" charset="-128"/>
        </a:defRPr>
      </a:lvl8pPr>
      <a:lvl9pPr marL="2300265" algn="l" defTabSz="1251968" rtl="0" fontAlgn="base">
        <a:spcBef>
          <a:spcPct val="0"/>
        </a:spcBef>
        <a:spcAft>
          <a:spcPct val="0"/>
        </a:spcAft>
        <a:defRPr kumimoji="1" sz="3773">
          <a:solidFill>
            <a:schemeClr val="tx2"/>
          </a:solidFill>
          <a:latin typeface="Arial" charset="0"/>
          <a:ea typeface="ＭＳ Ｐゴシック" pitchFamily="50" charset="-128"/>
        </a:defRPr>
      </a:lvl9pPr>
    </p:titleStyle>
    <p:bodyStyle>
      <a:lvl1pPr marL="469239" indent="-469239" algn="l" defTabSz="1251968" rtl="0" eaLnBrk="0" fontAlgn="base" hangingPunct="0">
        <a:spcBef>
          <a:spcPct val="50000"/>
        </a:spcBef>
        <a:spcAft>
          <a:spcPct val="0"/>
        </a:spcAft>
        <a:buFont typeface="Arial" charset="0"/>
        <a:defRPr kumimoji="1" sz="2000" baseline="0">
          <a:solidFill>
            <a:schemeClr val="tx1"/>
          </a:solidFill>
          <a:latin typeface="メイリオ" panose="020B0604030504040204" pitchFamily="34" charset="-128"/>
          <a:ea typeface="メイリオ" panose="020B0604030504040204" pitchFamily="34" charset="-128"/>
          <a:cs typeface="メイリオ" pitchFamily="50" charset="-128"/>
        </a:defRPr>
      </a:lvl1pPr>
      <a:lvl2pPr marL="1018346" indent="-391364" algn="l" defTabSz="1251968" rtl="0" eaLnBrk="0" fontAlgn="base" hangingPunct="0">
        <a:spcBef>
          <a:spcPct val="50000"/>
        </a:spcBef>
        <a:spcAft>
          <a:spcPct val="0"/>
        </a:spcAft>
        <a:defRPr kumimoji="1" sz="2000" baseline="0">
          <a:solidFill>
            <a:schemeClr val="tx1"/>
          </a:solidFill>
          <a:latin typeface="メイリオ" panose="020B0604030504040204" pitchFamily="34" charset="-128"/>
          <a:ea typeface="メイリオ" panose="020B0604030504040204" pitchFamily="34" charset="-128"/>
          <a:cs typeface="メイリオ" pitchFamily="50" charset="-128"/>
        </a:defRPr>
      </a:lvl2pPr>
      <a:lvl3pPr marL="1565458" indent="-313492" algn="l" defTabSz="1251968" rtl="0" eaLnBrk="0" fontAlgn="base" hangingPunct="0">
        <a:spcBef>
          <a:spcPct val="50000"/>
        </a:spcBef>
        <a:spcAft>
          <a:spcPct val="0"/>
        </a:spcAft>
        <a:defRPr kumimoji="1" sz="2000" baseline="0">
          <a:solidFill>
            <a:schemeClr val="tx1"/>
          </a:solidFill>
          <a:latin typeface="メイリオ" panose="020B0604030504040204" pitchFamily="34" charset="-128"/>
          <a:ea typeface="メイリオ" panose="020B0604030504040204" pitchFamily="34" charset="-128"/>
          <a:cs typeface="メイリオ" pitchFamily="50" charset="-128"/>
        </a:defRPr>
      </a:lvl3pPr>
      <a:lvl4pPr marL="2190444" indent="-311494" algn="l" defTabSz="1251968" rtl="0" eaLnBrk="0" fontAlgn="base" hangingPunct="0">
        <a:spcBef>
          <a:spcPct val="50000"/>
        </a:spcBef>
        <a:spcAft>
          <a:spcPct val="0"/>
        </a:spcAft>
        <a:defRPr kumimoji="1" sz="2000" baseline="0">
          <a:solidFill>
            <a:schemeClr val="tx1"/>
          </a:solidFill>
          <a:latin typeface="メイリオ" panose="020B0604030504040204" pitchFamily="34" charset="-128"/>
          <a:ea typeface="メイリオ" panose="020B0604030504040204" pitchFamily="34" charset="-128"/>
          <a:cs typeface="メイリオ" pitchFamily="50" charset="-128"/>
        </a:defRPr>
      </a:lvl4pPr>
      <a:lvl5pPr marL="2817425" indent="-313492" algn="l" defTabSz="1251968" rtl="0" eaLnBrk="0" fontAlgn="base" hangingPunct="0">
        <a:spcBef>
          <a:spcPct val="50000"/>
        </a:spcBef>
        <a:spcAft>
          <a:spcPct val="0"/>
        </a:spcAft>
        <a:buChar char="»"/>
        <a:defRPr kumimoji="1" sz="1887">
          <a:solidFill>
            <a:schemeClr val="tx1"/>
          </a:solidFill>
          <a:latin typeface="+mn-lt"/>
          <a:ea typeface="+mn-ea"/>
          <a:cs typeface="メイリオ" pitchFamily="50" charset="-128"/>
        </a:defRPr>
      </a:lvl5pPr>
      <a:lvl6pPr marL="3392492" indent="-313492" algn="l" defTabSz="1251968" rtl="0" fontAlgn="base">
        <a:spcBef>
          <a:spcPct val="50000"/>
        </a:spcBef>
        <a:spcAft>
          <a:spcPct val="0"/>
        </a:spcAft>
        <a:buChar char="»"/>
        <a:defRPr kumimoji="1" sz="1887">
          <a:solidFill>
            <a:schemeClr val="tx1"/>
          </a:solidFill>
          <a:latin typeface="+mn-lt"/>
          <a:ea typeface="+mn-ea"/>
        </a:defRPr>
      </a:lvl6pPr>
      <a:lvl7pPr marL="3967558" indent="-313492" algn="l" defTabSz="1251968" rtl="0" fontAlgn="base">
        <a:spcBef>
          <a:spcPct val="50000"/>
        </a:spcBef>
        <a:spcAft>
          <a:spcPct val="0"/>
        </a:spcAft>
        <a:buChar char="»"/>
        <a:defRPr kumimoji="1" sz="1887">
          <a:solidFill>
            <a:schemeClr val="tx1"/>
          </a:solidFill>
          <a:latin typeface="+mn-lt"/>
          <a:ea typeface="+mn-ea"/>
        </a:defRPr>
      </a:lvl7pPr>
      <a:lvl8pPr marL="4542624" indent="-313492" algn="l" defTabSz="1251968" rtl="0" fontAlgn="base">
        <a:spcBef>
          <a:spcPct val="50000"/>
        </a:spcBef>
        <a:spcAft>
          <a:spcPct val="0"/>
        </a:spcAft>
        <a:buChar char="»"/>
        <a:defRPr kumimoji="1" sz="1887">
          <a:solidFill>
            <a:schemeClr val="tx1"/>
          </a:solidFill>
          <a:latin typeface="+mn-lt"/>
          <a:ea typeface="+mn-ea"/>
        </a:defRPr>
      </a:lvl8pPr>
      <a:lvl9pPr marL="5117690" indent="-313492" algn="l" defTabSz="1251968" rtl="0" fontAlgn="base">
        <a:spcBef>
          <a:spcPct val="50000"/>
        </a:spcBef>
        <a:spcAft>
          <a:spcPct val="0"/>
        </a:spcAft>
        <a:buChar char="»"/>
        <a:defRPr kumimoji="1" sz="1887">
          <a:solidFill>
            <a:schemeClr val="tx1"/>
          </a:solidFill>
          <a:latin typeface="+mn-lt"/>
          <a:ea typeface="+mn-ea"/>
        </a:defRPr>
      </a:lvl9pPr>
    </p:bodyStyle>
    <p:otherStyle>
      <a:defPPr>
        <a:defRPr lang="ja-JP"/>
      </a:defPPr>
      <a:lvl1pPr marL="0" algn="l" defTabSz="1150132" rtl="0" eaLnBrk="1" latinLnBrk="0" hangingPunct="1">
        <a:defRPr kumimoji="1" sz="2264" kern="1200">
          <a:solidFill>
            <a:schemeClr val="tx1"/>
          </a:solidFill>
          <a:latin typeface="+mn-lt"/>
          <a:ea typeface="+mn-ea"/>
          <a:cs typeface="+mn-cs"/>
        </a:defRPr>
      </a:lvl1pPr>
      <a:lvl2pPr marL="575066" algn="l" defTabSz="1150132" rtl="0" eaLnBrk="1" latinLnBrk="0" hangingPunct="1">
        <a:defRPr kumimoji="1" sz="2264" kern="1200">
          <a:solidFill>
            <a:schemeClr val="tx1"/>
          </a:solidFill>
          <a:latin typeface="+mn-lt"/>
          <a:ea typeface="+mn-ea"/>
          <a:cs typeface="+mn-cs"/>
        </a:defRPr>
      </a:lvl2pPr>
      <a:lvl3pPr marL="1150132" algn="l" defTabSz="1150132" rtl="0" eaLnBrk="1" latinLnBrk="0" hangingPunct="1">
        <a:defRPr kumimoji="1" sz="2264" kern="1200">
          <a:solidFill>
            <a:schemeClr val="tx1"/>
          </a:solidFill>
          <a:latin typeface="+mn-lt"/>
          <a:ea typeface="+mn-ea"/>
          <a:cs typeface="+mn-cs"/>
        </a:defRPr>
      </a:lvl3pPr>
      <a:lvl4pPr marL="1725198" algn="l" defTabSz="1150132" rtl="0" eaLnBrk="1" latinLnBrk="0" hangingPunct="1">
        <a:defRPr kumimoji="1" sz="2264" kern="1200">
          <a:solidFill>
            <a:schemeClr val="tx1"/>
          </a:solidFill>
          <a:latin typeface="+mn-lt"/>
          <a:ea typeface="+mn-ea"/>
          <a:cs typeface="+mn-cs"/>
        </a:defRPr>
      </a:lvl4pPr>
      <a:lvl5pPr marL="2300265" algn="l" defTabSz="1150132" rtl="0" eaLnBrk="1" latinLnBrk="0" hangingPunct="1">
        <a:defRPr kumimoji="1" sz="2264" kern="1200">
          <a:solidFill>
            <a:schemeClr val="tx1"/>
          </a:solidFill>
          <a:latin typeface="+mn-lt"/>
          <a:ea typeface="+mn-ea"/>
          <a:cs typeface="+mn-cs"/>
        </a:defRPr>
      </a:lvl5pPr>
      <a:lvl6pPr marL="2875331" algn="l" defTabSz="1150132" rtl="0" eaLnBrk="1" latinLnBrk="0" hangingPunct="1">
        <a:defRPr kumimoji="1" sz="2264" kern="1200">
          <a:solidFill>
            <a:schemeClr val="tx1"/>
          </a:solidFill>
          <a:latin typeface="+mn-lt"/>
          <a:ea typeface="+mn-ea"/>
          <a:cs typeface="+mn-cs"/>
        </a:defRPr>
      </a:lvl6pPr>
      <a:lvl7pPr marL="3450397" algn="l" defTabSz="1150132" rtl="0" eaLnBrk="1" latinLnBrk="0" hangingPunct="1">
        <a:defRPr kumimoji="1" sz="2264" kern="1200">
          <a:solidFill>
            <a:schemeClr val="tx1"/>
          </a:solidFill>
          <a:latin typeface="+mn-lt"/>
          <a:ea typeface="+mn-ea"/>
          <a:cs typeface="+mn-cs"/>
        </a:defRPr>
      </a:lvl7pPr>
      <a:lvl8pPr marL="4025463" algn="l" defTabSz="1150132" rtl="0" eaLnBrk="1" latinLnBrk="0" hangingPunct="1">
        <a:defRPr kumimoji="1" sz="2264" kern="1200">
          <a:solidFill>
            <a:schemeClr val="tx1"/>
          </a:solidFill>
          <a:latin typeface="+mn-lt"/>
          <a:ea typeface="+mn-ea"/>
          <a:cs typeface="+mn-cs"/>
        </a:defRPr>
      </a:lvl8pPr>
      <a:lvl9pPr marL="4600529" algn="l" defTabSz="1150132" rtl="0" eaLnBrk="1" latinLnBrk="0" hangingPunct="1">
        <a:defRPr kumimoji="1" sz="2264"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51" name="Rectangle 2"/>
          <p:cNvSpPr>
            <a:spLocks noGrp="1" noChangeArrowheads="1"/>
          </p:cNvSpPr>
          <p:nvPr>
            <p:ph type="title"/>
          </p:nvPr>
        </p:nvSpPr>
        <p:spPr bwMode="auto">
          <a:xfrm>
            <a:off x="365417" y="449263"/>
            <a:ext cx="12651803" cy="741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9551" tIns="49775" rIns="99551" bIns="49775" numCol="1" anchor="ctr" anchorCtr="0" compatLnSpc="1">
            <a:prstTxWarp prst="textNoShape">
              <a:avLst/>
            </a:prstTxWarp>
          </a:bodyPr>
          <a:lstStyle/>
          <a:p>
            <a:pPr lvl="0"/>
            <a:r>
              <a:rPr lang="ja-JP" altLang="en-US"/>
              <a:t>マスタ タイトルの書式設定</a:t>
            </a:r>
          </a:p>
        </p:txBody>
      </p:sp>
      <p:sp>
        <p:nvSpPr>
          <p:cNvPr id="2052" name="Rectangle 3"/>
          <p:cNvSpPr>
            <a:spLocks noGrp="1" noChangeArrowheads="1"/>
          </p:cNvSpPr>
          <p:nvPr>
            <p:ph type="body" idx="1"/>
          </p:nvPr>
        </p:nvSpPr>
        <p:spPr bwMode="auto">
          <a:xfrm>
            <a:off x="365418" y="1625600"/>
            <a:ext cx="12687746" cy="5021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9551" tIns="49775" rIns="99551" bIns="49775" numCol="1" anchor="t" anchorCtr="0" compatLnSpc="1">
            <a:prstTxWarp prst="textNoShape">
              <a:avLst/>
            </a:prstTxWarp>
          </a:bodyPr>
          <a:lstStyle/>
          <a:p>
            <a:pPr lvl="0"/>
            <a:r>
              <a:rPr lang="ja-JP" altLang="en-US"/>
              <a:t>マスタ テキストの書式設定</a:t>
            </a:r>
          </a:p>
          <a:p>
            <a:pPr lvl="1"/>
            <a:r>
              <a:rPr lang="ja-JP" altLang="en-US"/>
              <a:t>第 </a:t>
            </a:r>
            <a:r>
              <a:rPr lang="en-US" altLang="ja-JP" dirty="0"/>
              <a:t>2 </a:t>
            </a:r>
            <a:r>
              <a:rPr lang="ja-JP" altLang="en-US"/>
              <a:t>レベル</a:t>
            </a:r>
          </a:p>
          <a:p>
            <a:pPr lvl="2"/>
            <a:r>
              <a:rPr lang="ja-JP" altLang="en-US"/>
              <a:t>第 </a:t>
            </a:r>
            <a:r>
              <a:rPr lang="en-US" altLang="ja-JP" dirty="0"/>
              <a:t>3 </a:t>
            </a:r>
            <a:r>
              <a:rPr lang="ja-JP" altLang="en-US"/>
              <a:t>レベル</a:t>
            </a:r>
          </a:p>
          <a:p>
            <a:pPr lvl="3"/>
            <a:r>
              <a:rPr lang="ja-JP" altLang="en-US"/>
              <a:t>第 </a:t>
            </a:r>
            <a:r>
              <a:rPr lang="en-US" altLang="ja-JP" dirty="0"/>
              <a:t>4 </a:t>
            </a:r>
            <a:r>
              <a:rPr lang="ja-JP" altLang="en-US"/>
              <a:t>レベル</a:t>
            </a:r>
          </a:p>
        </p:txBody>
      </p:sp>
      <p:pic>
        <p:nvPicPr>
          <p:cNvPr id="9" name="図 8">
            <a:extLst>
              <a:ext uri="{FF2B5EF4-FFF2-40B4-BE49-F238E27FC236}">
                <a16:creationId xmlns:a16="http://schemas.microsoft.com/office/drawing/2014/main" id="{A28BE7ED-4108-7D4A-ACAA-0895731C9D75}"/>
              </a:ext>
            </a:extLst>
          </p:cNvPr>
          <p:cNvPicPr>
            <a:picLocks noChangeAspect="1"/>
          </p:cNvPicPr>
          <p:nvPr userDrawn="1"/>
        </p:nvPicPr>
        <p:blipFill>
          <a:blip r:embed="rId9"/>
          <a:stretch>
            <a:fillRect/>
          </a:stretch>
        </p:blipFill>
        <p:spPr>
          <a:xfrm>
            <a:off x="0" y="7008308"/>
            <a:ext cx="13444538" cy="554542"/>
          </a:xfrm>
          <a:prstGeom prst="rect">
            <a:avLst/>
          </a:prstGeom>
        </p:spPr>
      </p:pic>
      <p:pic>
        <p:nvPicPr>
          <p:cNvPr id="13" name="図 12">
            <a:extLst>
              <a:ext uri="{FF2B5EF4-FFF2-40B4-BE49-F238E27FC236}">
                <a16:creationId xmlns:a16="http://schemas.microsoft.com/office/drawing/2014/main" id="{E35F85F9-6C11-074F-86E6-AAA843D6E300}"/>
              </a:ext>
            </a:extLst>
          </p:cNvPr>
          <p:cNvPicPr>
            <a:picLocks noChangeAspect="1"/>
          </p:cNvPicPr>
          <p:nvPr userDrawn="1"/>
        </p:nvPicPr>
        <p:blipFill>
          <a:blip r:embed="rId10"/>
          <a:stretch>
            <a:fillRect/>
          </a:stretch>
        </p:blipFill>
        <p:spPr>
          <a:xfrm>
            <a:off x="12161056" y="7154564"/>
            <a:ext cx="1008000" cy="266632"/>
          </a:xfrm>
          <a:prstGeom prst="rect">
            <a:avLst/>
          </a:prstGeom>
        </p:spPr>
      </p:pic>
      <p:sp>
        <p:nvSpPr>
          <p:cNvPr id="11" name="テキスト ボックス 5">
            <a:extLst>
              <a:ext uri="{FF2B5EF4-FFF2-40B4-BE49-F238E27FC236}">
                <a16:creationId xmlns:a16="http://schemas.microsoft.com/office/drawing/2014/main" id="{6698B55A-4A4B-BF44-A5E9-8CA061C3CA43}"/>
              </a:ext>
            </a:extLst>
          </p:cNvPr>
          <p:cNvSpPr txBox="1">
            <a:spLocks noChangeArrowheads="1"/>
          </p:cNvSpPr>
          <p:nvPr userDrawn="1"/>
        </p:nvSpPr>
        <p:spPr bwMode="auto">
          <a:xfrm>
            <a:off x="701675" y="7242870"/>
            <a:ext cx="2447365" cy="219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a:solidFill>
                  <a:schemeClr val="tx1"/>
                </a:solidFill>
                <a:latin typeface="Arial" charset="0"/>
                <a:ea typeface="ＭＳ Ｐゴシック" pitchFamily="50" charset="-128"/>
              </a:defRPr>
            </a:lvl1pPr>
            <a:lvl2pPr marL="742950" indent="-285750" eaLnBrk="0" hangingPunct="0">
              <a:defRPr kumimoji="1">
                <a:solidFill>
                  <a:schemeClr val="tx1"/>
                </a:solidFill>
                <a:latin typeface="Arial" charset="0"/>
                <a:ea typeface="ＭＳ Ｐゴシック" pitchFamily="50" charset="-128"/>
              </a:defRPr>
            </a:lvl2pPr>
            <a:lvl3pPr marL="1143000" indent="-228600" eaLnBrk="0" hangingPunct="0">
              <a:defRPr kumimoji="1">
                <a:solidFill>
                  <a:schemeClr val="tx1"/>
                </a:solidFill>
                <a:latin typeface="Arial" charset="0"/>
                <a:ea typeface="ＭＳ Ｐゴシック" pitchFamily="50" charset="-128"/>
              </a:defRPr>
            </a:lvl3pPr>
            <a:lvl4pPr marL="1600200" indent="-228600" eaLnBrk="0" hangingPunct="0">
              <a:defRPr kumimoji="1">
                <a:solidFill>
                  <a:schemeClr val="tx1"/>
                </a:solidFill>
                <a:latin typeface="Arial" charset="0"/>
                <a:ea typeface="ＭＳ Ｐゴシック" pitchFamily="50" charset="-128"/>
              </a:defRPr>
            </a:lvl4pPr>
            <a:lvl5pPr marL="2057400" indent="-228600" eaLnBrk="0" hangingPunct="0">
              <a:defRPr kumimoji="1">
                <a:solidFill>
                  <a:schemeClr val="tx1"/>
                </a:solidFill>
                <a:latin typeface="Arial" charset="0"/>
                <a:ea typeface="ＭＳ Ｐゴシック" pitchFamily="50" charset="-128"/>
              </a:defRPr>
            </a:lvl5pPr>
            <a:lvl6pPr marL="2514600" indent="-228600" eaLnBrk="0" fontAlgn="base" hangingPunct="0">
              <a:spcBef>
                <a:spcPct val="0"/>
              </a:spcBef>
              <a:spcAft>
                <a:spcPct val="0"/>
              </a:spcAft>
              <a:defRPr kumimoji="1">
                <a:solidFill>
                  <a:schemeClr val="tx1"/>
                </a:solidFill>
                <a:latin typeface="Arial" charset="0"/>
                <a:ea typeface="ＭＳ Ｐゴシック" pitchFamily="50" charset="-128"/>
              </a:defRPr>
            </a:lvl6pPr>
            <a:lvl7pPr marL="2971800" indent="-228600" eaLnBrk="0" fontAlgn="base" hangingPunct="0">
              <a:spcBef>
                <a:spcPct val="0"/>
              </a:spcBef>
              <a:spcAft>
                <a:spcPct val="0"/>
              </a:spcAft>
              <a:defRPr kumimoji="1">
                <a:solidFill>
                  <a:schemeClr val="tx1"/>
                </a:solidFill>
                <a:latin typeface="Arial" charset="0"/>
                <a:ea typeface="ＭＳ Ｐゴシック" pitchFamily="50" charset="-128"/>
              </a:defRPr>
            </a:lvl7pPr>
            <a:lvl8pPr marL="3429000" indent="-228600" eaLnBrk="0" fontAlgn="base" hangingPunct="0">
              <a:spcBef>
                <a:spcPct val="0"/>
              </a:spcBef>
              <a:spcAft>
                <a:spcPct val="0"/>
              </a:spcAft>
              <a:defRPr kumimoji="1">
                <a:solidFill>
                  <a:schemeClr val="tx1"/>
                </a:solidFill>
                <a:latin typeface="Arial" charset="0"/>
                <a:ea typeface="ＭＳ Ｐゴシック" pitchFamily="50" charset="-128"/>
              </a:defRPr>
            </a:lvl8pPr>
            <a:lvl9pPr marL="3886200" indent="-228600" eaLnBrk="0" fontAlgn="base" hangingPunct="0">
              <a:spcBef>
                <a:spcPct val="0"/>
              </a:spcBef>
              <a:spcAft>
                <a:spcPct val="0"/>
              </a:spcAft>
              <a:defRPr kumimoji="1">
                <a:solidFill>
                  <a:schemeClr val="tx1"/>
                </a:solidFill>
                <a:latin typeface="Arial" charset="0"/>
                <a:ea typeface="ＭＳ Ｐゴシック" pitchFamily="50" charset="-128"/>
              </a:defRPr>
            </a:lvl9pPr>
          </a:lstStyle>
          <a:p>
            <a:pPr eaLnBrk="1" hangingPunct="1">
              <a:defRPr/>
            </a:pPr>
            <a:r>
              <a:rPr lang="en-US" altLang="ja-JP" sz="800" baseline="0" dirty="0">
                <a:solidFill>
                  <a:schemeClr val="bg1"/>
                </a:solidFill>
                <a:latin typeface="Segoe UI" panose="020B0502040204020203" pitchFamily="34" charset="0"/>
                <a:ea typeface="メイリオ" panose="020B0604030504040204" pitchFamily="34" charset="-128"/>
              </a:rPr>
              <a:t>Copyright © Tamron Co., Ltd. All rights reserved.</a:t>
            </a:r>
            <a:endParaRPr lang="ja-JP" altLang="en-US" sz="800" baseline="0" dirty="0">
              <a:solidFill>
                <a:schemeClr val="bg1"/>
              </a:solidFill>
              <a:latin typeface="Segoe UI" panose="020B0502040204020203" pitchFamily="34" charset="0"/>
              <a:ea typeface="メイリオ" panose="020B0604030504040204" pitchFamily="34" charset="-128"/>
            </a:endParaRPr>
          </a:p>
        </p:txBody>
      </p:sp>
      <p:sp>
        <p:nvSpPr>
          <p:cNvPr id="8" name="Rectangle 18">
            <a:extLst>
              <a:ext uri="{FF2B5EF4-FFF2-40B4-BE49-F238E27FC236}">
                <a16:creationId xmlns:a16="http://schemas.microsoft.com/office/drawing/2014/main" id="{05A0E4B9-E2AE-F645-9C3E-F5A0E39A0E81}"/>
              </a:ext>
            </a:extLst>
          </p:cNvPr>
          <p:cNvSpPr>
            <a:spLocks noGrp="1" noChangeArrowheads="1"/>
          </p:cNvSpPr>
          <p:nvPr>
            <p:ph type="sldNum" sz="quarter" idx="4"/>
          </p:nvPr>
        </p:nvSpPr>
        <p:spPr bwMode="auto">
          <a:xfrm>
            <a:off x="175955" y="7192985"/>
            <a:ext cx="465395" cy="253773"/>
          </a:xfrm>
          <a:prstGeom prst="rect">
            <a:avLst/>
          </a:prstGeom>
          <a:noFill/>
          <a:ln>
            <a:noFill/>
          </a:ln>
          <a:effectLst/>
        </p:spPr>
        <p:txBody>
          <a:bodyPr vert="horz" wrap="square" lIns="99551" tIns="49775" rIns="99551" bIns="49775" numCol="1" anchor="t" anchorCtr="0" compatLnSpc="1">
            <a:prstTxWarp prst="textNoShape">
              <a:avLst/>
            </a:prstTxWarp>
          </a:bodyPr>
          <a:lstStyle>
            <a:lvl1pPr algn="l">
              <a:defRPr sz="1200" baseline="0">
                <a:solidFill>
                  <a:schemeClr val="bg1"/>
                </a:solidFill>
                <a:latin typeface="Segoe UI" panose="020B0502040204020203" pitchFamily="34" charset="0"/>
                <a:ea typeface="メイリオ" panose="020B0604030504040204" pitchFamily="34" charset="-128"/>
              </a:defRPr>
            </a:lvl1pPr>
          </a:lstStyle>
          <a:p>
            <a:pPr>
              <a:defRPr/>
            </a:pPr>
            <a:fld id="{7ACC86FC-91AA-4669-B5E4-4BC838F4B04F}" type="slidenum">
              <a:rPr lang="en-US" altLang="ja-JP" smtClean="0"/>
              <a:pPr>
                <a:defRPr/>
              </a:pPr>
              <a:t>‹#›</a:t>
            </a:fld>
            <a:endParaRPr lang="en-US" altLang="ja-JP" dirty="0">
              <a:latin typeface="Segoe UI" panose="020B0502040204020203" pitchFamily="34" charset="0"/>
              <a:ea typeface="メイリオ" panose="020B0604030504040204" pitchFamily="34" charset="-128"/>
            </a:endParaRPr>
          </a:p>
        </p:txBody>
      </p:sp>
    </p:spTree>
  </p:cSld>
  <p:clrMap bg1="lt1" tx1="dk1" bg2="lt2" tx2="dk2" accent1="accent1" accent2="accent2" accent3="accent3" accent4="accent4" accent5="accent5" accent6="accent6" hlink="hlink" folHlink="folHlink"/>
  <p:sldLayoutIdLst>
    <p:sldLayoutId id="2147483990" r:id="rId1"/>
    <p:sldLayoutId id="2147483991" r:id="rId2"/>
    <p:sldLayoutId id="2147483992" r:id="rId3"/>
    <p:sldLayoutId id="2147483993" r:id="rId4"/>
    <p:sldLayoutId id="2147483994" r:id="rId5"/>
    <p:sldLayoutId id="2147483995" r:id="rId6"/>
    <p:sldLayoutId id="2147483996" r:id="rId7"/>
  </p:sldLayoutIdLst>
  <p:hf hdr="0" dt="0"/>
  <p:txStyles>
    <p:titleStyle>
      <a:lvl1pPr algn="l" defTabSz="1251968" rtl="0" eaLnBrk="0" fontAlgn="base" hangingPunct="0">
        <a:spcBef>
          <a:spcPct val="0"/>
        </a:spcBef>
        <a:spcAft>
          <a:spcPct val="0"/>
        </a:spcAft>
        <a:defRPr kumimoji="1" sz="3000" baseline="0">
          <a:solidFill>
            <a:schemeClr val="tx2"/>
          </a:solidFill>
          <a:latin typeface="メイリオ" panose="020B0604030504040204" pitchFamily="34" charset="-128"/>
          <a:ea typeface="メイリオ" panose="020B0604030504040204" pitchFamily="34" charset="-128"/>
          <a:cs typeface="メイリオ" pitchFamily="50" charset="-128"/>
        </a:defRPr>
      </a:lvl1pPr>
      <a:lvl2pPr algn="l" defTabSz="1251968" rtl="0" eaLnBrk="0" fontAlgn="base" hangingPunct="0">
        <a:spcBef>
          <a:spcPct val="0"/>
        </a:spcBef>
        <a:spcAft>
          <a:spcPct val="0"/>
        </a:spcAft>
        <a:defRPr kumimoji="1" sz="3522">
          <a:solidFill>
            <a:schemeClr val="tx2"/>
          </a:solidFill>
          <a:latin typeface="Arial" charset="0"/>
          <a:ea typeface="メイリオ" pitchFamily="50" charset="-128"/>
          <a:cs typeface="メイリオ" pitchFamily="50" charset="-128"/>
        </a:defRPr>
      </a:lvl2pPr>
      <a:lvl3pPr algn="l" defTabSz="1251968" rtl="0" eaLnBrk="0" fontAlgn="base" hangingPunct="0">
        <a:spcBef>
          <a:spcPct val="0"/>
        </a:spcBef>
        <a:spcAft>
          <a:spcPct val="0"/>
        </a:spcAft>
        <a:defRPr kumimoji="1" sz="3522">
          <a:solidFill>
            <a:schemeClr val="tx2"/>
          </a:solidFill>
          <a:latin typeface="Arial" charset="0"/>
          <a:ea typeface="メイリオ" pitchFamily="50" charset="-128"/>
          <a:cs typeface="メイリオ" pitchFamily="50" charset="-128"/>
        </a:defRPr>
      </a:lvl3pPr>
      <a:lvl4pPr algn="l" defTabSz="1251968" rtl="0" eaLnBrk="0" fontAlgn="base" hangingPunct="0">
        <a:spcBef>
          <a:spcPct val="0"/>
        </a:spcBef>
        <a:spcAft>
          <a:spcPct val="0"/>
        </a:spcAft>
        <a:defRPr kumimoji="1" sz="3522">
          <a:solidFill>
            <a:schemeClr val="tx2"/>
          </a:solidFill>
          <a:latin typeface="Arial" charset="0"/>
          <a:ea typeface="メイリオ" pitchFamily="50" charset="-128"/>
          <a:cs typeface="メイリオ" pitchFamily="50" charset="-128"/>
        </a:defRPr>
      </a:lvl4pPr>
      <a:lvl5pPr algn="l" defTabSz="1251968" rtl="0" eaLnBrk="0" fontAlgn="base" hangingPunct="0">
        <a:spcBef>
          <a:spcPct val="0"/>
        </a:spcBef>
        <a:spcAft>
          <a:spcPct val="0"/>
        </a:spcAft>
        <a:defRPr kumimoji="1" sz="3522">
          <a:solidFill>
            <a:schemeClr val="tx2"/>
          </a:solidFill>
          <a:latin typeface="Arial" charset="0"/>
          <a:ea typeface="メイリオ" pitchFamily="50" charset="-128"/>
          <a:cs typeface="メイリオ" pitchFamily="50" charset="-128"/>
        </a:defRPr>
      </a:lvl5pPr>
      <a:lvl6pPr marL="575066" algn="l" defTabSz="1251968" rtl="0" fontAlgn="base">
        <a:spcBef>
          <a:spcPct val="0"/>
        </a:spcBef>
        <a:spcAft>
          <a:spcPct val="0"/>
        </a:spcAft>
        <a:defRPr kumimoji="1" sz="3773">
          <a:solidFill>
            <a:schemeClr val="tx2"/>
          </a:solidFill>
          <a:latin typeface="Arial" charset="0"/>
          <a:ea typeface="ＭＳ Ｐゴシック" pitchFamily="50" charset="-128"/>
        </a:defRPr>
      </a:lvl6pPr>
      <a:lvl7pPr marL="1150132" algn="l" defTabSz="1251968" rtl="0" fontAlgn="base">
        <a:spcBef>
          <a:spcPct val="0"/>
        </a:spcBef>
        <a:spcAft>
          <a:spcPct val="0"/>
        </a:spcAft>
        <a:defRPr kumimoji="1" sz="3773">
          <a:solidFill>
            <a:schemeClr val="tx2"/>
          </a:solidFill>
          <a:latin typeface="Arial" charset="0"/>
          <a:ea typeface="ＭＳ Ｐゴシック" pitchFamily="50" charset="-128"/>
        </a:defRPr>
      </a:lvl7pPr>
      <a:lvl8pPr marL="1725198" algn="l" defTabSz="1251968" rtl="0" fontAlgn="base">
        <a:spcBef>
          <a:spcPct val="0"/>
        </a:spcBef>
        <a:spcAft>
          <a:spcPct val="0"/>
        </a:spcAft>
        <a:defRPr kumimoji="1" sz="3773">
          <a:solidFill>
            <a:schemeClr val="tx2"/>
          </a:solidFill>
          <a:latin typeface="Arial" charset="0"/>
          <a:ea typeface="ＭＳ Ｐゴシック" pitchFamily="50" charset="-128"/>
        </a:defRPr>
      </a:lvl8pPr>
      <a:lvl9pPr marL="2300265" algn="l" defTabSz="1251968" rtl="0" fontAlgn="base">
        <a:spcBef>
          <a:spcPct val="0"/>
        </a:spcBef>
        <a:spcAft>
          <a:spcPct val="0"/>
        </a:spcAft>
        <a:defRPr kumimoji="1" sz="3773">
          <a:solidFill>
            <a:schemeClr val="tx2"/>
          </a:solidFill>
          <a:latin typeface="Arial" charset="0"/>
          <a:ea typeface="ＭＳ Ｐゴシック" pitchFamily="50" charset="-128"/>
        </a:defRPr>
      </a:lvl9pPr>
    </p:titleStyle>
    <p:bodyStyle>
      <a:lvl1pPr marL="469239" indent="-469239" algn="l" defTabSz="1251968" rtl="0" eaLnBrk="0" fontAlgn="base" hangingPunct="0">
        <a:spcBef>
          <a:spcPct val="50000"/>
        </a:spcBef>
        <a:spcAft>
          <a:spcPct val="0"/>
        </a:spcAft>
        <a:defRPr kumimoji="1" sz="2000" baseline="0">
          <a:solidFill>
            <a:schemeClr val="tx1"/>
          </a:solidFill>
          <a:latin typeface="メイリオ" panose="020B0604030504040204" pitchFamily="34" charset="-128"/>
          <a:ea typeface="メイリオ" panose="020B0604030504040204" pitchFamily="34" charset="-128"/>
          <a:cs typeface="メイリオ" pitchFamily="50" charset="-128"/>
        </a:defRPr>
      </a:lvl1pPr>
      <a:lvl2pPr marL="1018346" indent="-391364" algn="l" defTabSz="1251968" rtl="0" eaLnBrk="0" fontAlgn="base" hangingPunct="0">
        <a:spcBef>
          <a:spcPct val="50000"/>
        </a:spcBef>
        <a:spcAft>
          <a:spcPct val="0"/>
        </a:spcAft>
        <a:defRPr kumimoji="1" sz="2000" baseline="0">
          <a:solidFill>
            <a:schemeClr val="tx1"/>
          </a:solidFill>
          <a:latin typeface="メイリオ" panose="020B0604030504040204" pitchFamily="34" charset="-128"/>
          <a:ea typeface="メイリオ" panose="020B0604030504040204" pitchFamily="34" charset="-128"/>
          <a:cs typeface="メイリオ" pitchFamily="50" charset="-128"/>
        </a:defRPr>
      </a:lvl2pPr>
      <a:lvl3pPr marL="1565458" indent="-313492" algn="l" defTabSz="1251968" rtl="0" eaLnBrk="0" fontAlgn="base" hangingPunct="0">
        <a:spcBef>
          <a:spcPct val="50000"/>
        </a:spcBef>
        <a:spcAft>
          <a:spcPct val="0"/>
        </a:spcAft>
        <a:defRPr kumimoji="1" sz="2000" baseline="0">
          <a:solidFill>
            <a:schemeClr val="tx1"/>
          </a:solidFill>
          <a:latin typeface="メイリオ" panose="020B0604030504040204" pitchFamily="34" charset="-128"/>
          <a:ea typeface="メイリオ" panose="020B0604030504040204" pitchFamily="34" charset="-128"/>
          <a:cs typeface="メイリオ" pitchFamily="50" charset="-128"/>
        </a:defRPr>
      </a:lvl3pPr>
      <a:lvl4pPr marL="2190444" indent="-311494" algn="l" defTabSz="1251968" rtl="0" eaLnBrk="0" fontAlgn="base" hangingPunct="0">
        <a:spcBef>
          <a:spcPct val="50000"/>
        </a:spcBef>
        <a:spcAft>
          <a:spcPct val="0"/>
        </a:spcAft>
        <a:defRPr kumimoji="1" sz="2000" baseline="0">
          <a:solidFill>
            <a:schemeClr val="tx1"/>
          </a:solidFill>
          <a:latin typeface="メイリオ" panose="020B0604030504040204" pitchFamily="34" charset="-128"/>
          <a:ea typeface="メイリオ" panose="020B0604030504040204" pitchFamily="34" charset="-128"/>
          <a:cs typeface="メイリオ" pitchFamily="50" charset="-128"/>
        </a:defRPr>
      </a:lvl4pPr>
      <a:lvl5pPr marL="2817425" indent="-313492" algn="l" defTabSz="1251968" rtl="0" eaLnBrk="0" fontAlgn="base" hangingPunct="0">
        <a:spcBef>
          <a:spcPct val="50000"/>
        </a:spcBef>
        <a:spcAft>
          <a:spcPct val="0"/>
        </a:spcAft>
        <a:buChar char="»"/>
        <a:defRPr kumimoji="1" sz="1887">
          <a:solidFill>
            <a:schemeClr val="tx1"/>
          </a:solidFill>
          <a:latin typeface="+mn-lt"/>
          <a:ea typeface="+mn-ea"/>
          <a:cs typeface="メイリオ" pitchFamily="50" charset="-128"/>
        </a:defRPr>
      </a:lvl5pPr>
      <a:lvl6pPr marL="3392492" indent="-313492" algn="l" defTabSz="1251968" rtl="0" fontAlgn="base">
        <a:spcBef>
          <a:spcPct val="50000"/>
        </a:spcBef>
        <a:spcAft>
          <a:spcPct val="0"/>
        </a:spcAft>
        <a:buChar char="»"/>
        <a:defRPr kumimoji="1" sz="1887">
          <a:solidFill>
            <a:schemeClr val="tx1"/>
          </a:solidFill>
          <a:latin typeface="+mn-lt"/>
          <a:ea typeface="+mn-ea"/>
        </a:defRPr>
      </a:lvl6pPr>
      <a:lvl7pPr marL="3967558" indent="-313492" algn="l" defTabSz="1251968" rtl="0" fontAlgn="base">
        <a:spcBef>
          <a:spcPct val="50000"/>
        </a:spcBef>
        <a:spcAft>
          <a:spcPct val="0"/>
        </a:spcAft>
        <a:buChar char="»"/>
        <a:defRPr kumimoji="1" sz="1887">
          <a:solidFill>
            <a:schemeClr val="tx1"/>
          </a:solidFill>
          <a:latin typeface="+mn-lt"/>
          <a:ea typeface="+mn-ea"/>
        </a:defRPr>
      </a:lvl7pPr>
      <a:lvl8pPr marL="4542624" indent="-313492" algn="l" defTabSz="1251968" rtl="0" fontAlgn="base">
        <a:spcBef>
          <a:spcPct val="50000"/>
        </a:spcBef>
        <a:spcAft>
          <a:spcPct val="0"/>
        </a:spcAft>
        <a:buChar char="»"/>
        <a:defRPr kumimoji="1" sz="1887">
          <a:solidFill>
            <a:schemeClr val="tx1"/>
          </a:solidFill>
          <a:latin typeface="+mn-lt"/>
          <a:ea typeface="+mn-ea"/>
        </a:defRPr>
      </a:lvl8pPr>
      <a:lvl9pPr marL="5117690" indent="-313492" algn="l" defTabSz="1251968" rtl="0" fontAlgn="base">
        <a:spcBef>
          <a:spcPct val="50000"/>
        </a:spcBef>
        <a:spcAft>
          <a:spcPct val="0"/>
        </a:spcAft>
        <a:buChar char="»"/>
        <a:defRPr kumimoji="1" sz="1887">
          <a:solidFill>
            <a:schemeClr val="tx1"/>
          </a:solidFill>
          <a:latin typeface="+mn-lt"/>
          <a:ea typeface="+mn-ea"/>
        </a:defRPr>
      </a:lvl9pPr>
    </p:bodyStyle>
    <p:otherStyle>
      <a:defPPr>
        <a:defRPr lang="ja-JP"/>
      </a:defPPr>
      <a:lvl1pPr marL="0" algn="l" defTabSz="1150132" rtl="0" eaLnBrk="1" latinLnBrk="0" hangingPunct="1">
        <a:defRPr kumimoji="1" sz="2264" kern="1200">
          <a:solidFill>
            <a:schemeClr val="tx1"/>
          </a:solidFill>
          <a:latin typeface="+mn-lt"/>
          <a:ea typeface="+mn-ea"/>
          <a:cs typeface="+mn-cs"/>
        </a:defRPr>
      </a:lvl1pPr>
      <a:lvl2pPr marL="575066" algn="l" defTabSz="1150132" rtl="0" eaLnBrk="1" latinLnBrk="0" hangingPunct="1">
        <a:defRPr kumimoji="1" sz="2264" kern="1200">
          <a:solidFill>
            <a:schemeClr val="tx1"/>
          </a:solidFill>
          <a:latin typeface="+mn-lt"/>
          <a:ea typeface="+mn-ea"/>
          <a:cs typeface="+mn-cs"/>
        </a:defRPr>
      </a:lvl2pPr>
      <a:lvl3pPr marL="1150132" algn="l" defTabSz="1150132" rtl="0" eaLnBrk="1" latinLnBrk="0" hangingPunct="1">
        <a:defRPr kumimoji="1" sz="2264" kern="1200">
          <a:solidFill>
            <a:schemeClr val="tx1"/>
          </a:solidFill>
          <a:latin typeface="+mn-lt"/>
          <a:ea typeface="+mn-ea"/>
          <a:cs typeface="+mn-cs"/>
        </a:defRPr>
      </a:lvl3pPr>
      <a:lvl4pPr marL="1725198" algn="l" defTabSz="1150132" rtl="0" eaLnBrk="1" latinLnBrk="0" hangingPunct="1">
        <a:defRPr kumimoji="1" sz="2264" kern="1200">
          <a:solidFill>
            <a:schemeClr val="tx1"/>
          </a:solidFill>
          <a:latin typeface="+mn-lt"/>
          <a:ea typeface="+mn-ea"/>
          <a:cs typeface="+mn-cs"/>
        </a:defRPr>
      </a:lvl4pPr>
      <a:lvl5pPr marL="2300265" algn="l" defTabSz="1150132" rtl="0" eaLnBrk="1" latinLnBrk="0" hangingPunct="1">
        <a:defRPr kumimoji="1" sz="2264" kern="1200">
          <a:solidFill>
            <a:schemeClr val="tx1"/>
          </a:solidFill>
          <a:latin typeface="+mn-lt"/>
          <a:ea typeface="+mn-ea"/>
          <a:cs typeface="+mn-cs"/>
        </a:defRPr>
      </a:lvl5pPr>
      <a:lvl6pPr marL="2875331" algn="l" defTabSz="1150132" rtl="0" eaLnBrk="1" latinLnBrk="0" hangingPunct="1">
        <a:defRPr kumimoji="1" sz="2264" kern="1200">
          <a:solidFill>
            <a:schemeClr val="tx1"/>
          </a:solidFill>
          <a:latin typeface="+mn-lt"/>
          <a:ea typeface="+mn-ea"/>
          <a:cs typeface="+mn-cs"/>
        </a:defRPr>
      </a:lvl6pPr>
      <a:lvl7pPr marL="3450397" algn="l" defTabSz="1150132" rtl="0" eaLnBrk="1" latinLnBrk="0" hangingPunct="1">
        <a:defRPr kumimoji="1" sz="2264" kern="1200">
          <a:solidFill>
            <a:schemeClr val="tx1"/>
          </a:solidFill>
          <a:latin typeface="+mn-lt"/>
          <a:ea typeface="+mn-ea"/>
          <a:cs typeface="+mn-cs"/>
        </a:defRPr>
      </a:lvl7pPr>
      <a:lvl8pPr marL="4025463" algn="l" defTabSz="1150132" rtl="0" eaLnBrk="1" latinLnBrk="0" hangingPunct="1">
        <a:defRPr kumimoji="1" sz="2264" kern="1200">
          <a:solidFill>
            <a:schemeClr val="tx1"/>
          </a:solidFill>
          <a:latin typeface="+mn-lt"/>
          <a:ea typeface="+mn-ea"/>
          <a:cs typeface="+mn-cs"/>
        </a:defRPr>
      </a:lvl8pPr>
      <a:lvl9pPr marL="4600529" algn="l" defTabSz="1150132" rtl="0" eaLnBrk="1" latinLnBrk="0" hangingPunct="1">
        <a:defRPr kumimoji="1" sz="2264"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bwMode="auto">
          <a:xfrm>
            <a:off x="383389" y="554542"/>
            <a:ext cx="12743656" cy="877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9551" tIns="49775" rIns="99551" bIns="49775" numCol="1" anchor="t" anchorCtr="0" compatLnSpc="1">
            <a:prstTxWarp prst="textNoShape">
              <a:avLst/>
            </a:prstTxWarp>
          </a:bodyPr>
          <a:lstStyle/>
          <a:p>
            <a:pPr lvl="0"/>
            <a:r>
              <a:rPr lang="ja-JP" altLang="en-US"/>
              <a:t>マスタ タイトルの書式設定</a:t>
            </a:r>
          </a:p>
        </p:txBody>
      </p:sp>
      <p:sp>
        <p:nvSpPr>
          <p:cNvPr id="1028" name="Rectangle 3"/>
          <p:cNvSpPr>
            <a:spLocks noGrp="1" noChangeArrowheads="1"/>
          </p:cNvSpPr>
          <p:nvPr>
            <p:ph type="body" idx="1"/>
          </p:nvPr>
        </p:nvSpPr>
        <p:spPr bwMode="auto">
          <a:xfrm>
            <a:off x="355433" y="1862641"/>
            <a:ext cx="12697730" cy="5026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9551" tIns="49775" rIns="99551" bIns="49775" numCol="1" anchor="t" anchorCtr="0" compatLnSpc="1">
            <a:prstTxWarp prst="textNoShape">
              <a:avLst/>
            </a:prstTxWarp>
          </a:bodyPr>
          <a:lstStyle/>
          <a:p>
            <a:pPr lvl="0"/>
            <a:r>
              <a:rPr lang="ja-JP" altLang="en-US"/>
              <a:t>マスタ テキストの書式設定</a:t>
            </a:r>
          </a:p>
          <a:p>
            <a:pPr lvl="1"/>
            <a:r>
              <a:rPr lang="ja-JP" altLang="en-US"/>
              <a:t>第 </a:t>
            </a:r>
            <a:r>
              <a:rPr lang="en-US" altLang="ja-JP" dirty="0"/>
              <a:t>2 </a:t>
            </a:r>
            <a:r>
              <a:rPr lang="ja-JP" altLang="en-US"/>
              <a:t>レベル</a:t>
            </a:r>
          </a:p>
          <a:p>
            <a:pPr lvl="2"/>
            <a:r>
              <a:rPr lang="ja-JP" altLang="en-US"/>
              <a:t>第 </a:t>
            </a:r>
            <a:r>
              <a:rPr lang="en-US" altLang="ja-JP" dirty="0"/>
              <a:t>3 </a:t>
            </a:r>
            <a:r>
              <a:rPr lang="ja-JP" altLang="en-US"/>
              <a:t>レベル</a:t>
            </a:r>
          </a:p>
          <a:p>
            <a:pPr lvl="3"/>
            <a:r>
              <a:rPr lang="ja-JP" altLang="en-US"/>
              <a:t>第 </a:t>
            </a:r>
            <a:r>
              <a:rPr lang="en-US" altLang="ja-JP" dirty="0"/>
              <a:t>4 </a:t>
            </a:r>
            <a:r>
              <a:rPr lang="ja-JP" altLang="en-US"/>
              <a:t>レベル</a:t>
            </a:r>
          </a:p>
        </p:txBody>
      </p:sp>
      <p:pic>
        <p:nvPicPr>
          <p:cNvPr id="8" name="図 7">
            <a:extLst>
              <a:ext uri="{FF2B5EF4-FFF2-40B4-BE49-F238E27FC236}">
                <a16:creationId xmlns:a16="http://schemas.microsoft.com/office/drawing/2014/main" id="{7FD6C750-1326-5D46-BAFF-14E8AC026CE1}"/>
              </a:ext>
            </a:extLst>
          </p:cNvPr>
          <p:cNvPicPr>
            <a:picLocks noChangeAspect="1"/>
          </p:cNvPicPr>
          <p:nvPr userDrawn="1"/>
        </p:nvPicPr>
        <p:blipFill>
          <a:blip r:embed="rId11"/>
          <a:stretch>
            <a:fillRect/>
          </a:stretch>
        </p:blipFill>
        <p:spPr>
          <a:xfrm>
            <a:off x="0" y="7008308"/>
            <a:ext cx="13444538" cy="554542"/>
          </a:xfrm>
          <a:prstGeom prst="rect">
            <a:avLst/>
          </a:prstGeom>
        </p:spPr>
      </p:pic>
      <p:pic>
        <p:nvPicPr>
          <p:cNvPr id="9" name="図 8">
            <a:extLst>
              <a:ext uri="{FF2B5EF4-FFF2-40B4-BE49-F238E27FC236}">
                <a16:creationId xmlns:a16="http://schemas.microsoft.com/office/drawing/2014/main" id="{B9B95163-74C8-9745-966E-A2577C1F4F22}"/>
              </a:ext>
            </a:extLst>
          </p:cNvPr>
          <p:cNvPicPr>
            <a:picLocks noChangeAspect="1"/>
          </p:cNvPicPr>
          <p:nvPr userDrawn="1"/>
        </p:nvPicPr>
        <p:blipFill>
          <a:blip r:embed="rId12"/>
          <a:stretch>
            <a:fillRect/>
          </a:stretch>
        </p:blipFill>
        <p:spPr>
          <a:xfrm>
            <a:off x="12161056" y="7154564"/>
            <a:ext cx="1008000" cy="266632"/>
          </a:xfrm>
          <a:prstGeom prst="rect">
            <a:avLst/>
          </a:prstGeom>
        </p:spPr>
      </p:pic>
      <p:sp>
        <p:nvSpPr>
          <p:cNvPr id="13" name="テキスト ボックス 5">
            <a:extLst>
              <a:ext uri="{FF2B5EF4-FFF2-40B4-BE49-F238E27FC236}">
                <a16:creationId xmlns:a16="http://schemas.microsoft.com/office/drawing/2014/main" id="{5A850D14-FC6C-1D47-B936-F90C741A6170}"/>
              </a:ext>
            </a:extLst>
          </p:cNvPr>
          <p:cNvSpPr txBox="1">
            <a:spLocks noChangeArrowheads="1"/>
          </p:cNvSpPr>
          <p:nvPr userDrawn="1"/>
        </p:nvSpPr>
        <p:spPr bwMode="auto">
          <a:xfrm>
            <a:off x="701675" y="7242870"/>
            <a:ext cx="2447365" cy="219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a:solidFill>
                  <a:schemeClr val="tx1"/>
                </a:solidFill>
                <a:latin typeface="Arial" charset="0"/>
                <a:ea typeface="ＭＳ Ｐゴシック" pitchFamily="50" charset="-128"/>
              </a:defRPr>
            </a:lvl1pPr>
            <a:lvl2pPr marL="742950" indent="-285750" eaLnBrk="0" hangingPunct="0">
              <a:defRPr kumimoji="1">
                <a:solidFill>
                  <a:schemeClr val="tx1"/>
                </a:solidFill>
                <a:latin typeface="Arial" charset="0"/>
                <a:ea typeface="ＭＳ Ｐゴシック" pitchFamily="50" charset="-128"/>
              </a:defRPr>
            </a:lvl2pPr>
            <a:lvl3pPr marL="1143000" indent="-228600" eaLnBrk="0" hangingPunct="0">
              <a:defRPr kumimoji="1">
                <a:solidFill>
                  <a:schemeClr val="tx1"/>
                </a:solidFill>
                <a:latin typeface="Arial" charset="0"/>
                <a:ea typeface="ＭＳ Ｐゴシック" pitchFamily="50" charset="-128"/>
              </a:defRPr>
            </a:lvl3pPr>
            <a:lvl4pPr marL="1600200" indent="-228600" eaLnBrk="0" hangingPunct="0">
              <a:defRPr kumimoji="1">
                <a:solidFill>
                  <a:schemeClr val="tx1"/>
                </a:solidFill>
                <a:latin typeface="Arial" charset="0"/>
                <a:ea typeface="ＭＳ Ｐゴシック" pitchFamily="50" charset="-128"/>
              </a:defRPr>
            </a:lvl4pPr>
            <a:lvl5pPr marL="2057400" indent="-228600" eaLnBrk="0" hangingPunct="0">
              <a:defRPr kumimoji="1">
                <a:solidFill>
                  <a:schemeClr val="tx1"/>
                </a:solidFill>
                <a:latin typeface="Arial" charset="0"/>
                <a:ea typeface="ＭＳ Ｐゴシック" pitchFamily="50" charset="-128"/>
              </a:defRPr>
            </a:lvl5pPr>
            <a:lvl6pPr marL="2514600" indent="-228600" eaLnBrk="0" fontAlgn="base" hangingPunct="0">
              <a:spcBef>
                <a:spcPct val="0"/>
              </a:spcBef>
              <a:spcAft>
                <a:spcPct val="0"/>
              </a:spcAft>
              <a:defRPr kumimoji="1">
                <a:solidFill>
                  <a:schemeClr val="tx1"/>
                </a:solidFill>
                <a:latin typeface="Arial" charset="0"/>
                <a:ea typeface="ＭＳ Ｐゴシック" pitchFamily="50" charset="-128"/>
              </a:defRPr>
            </a:lvl6pPr>
            <a:lvl7pPr marL="2971800" indent="-228600" eaLnBrk="0" fontAlgn="base" hangingPunct="0">
              <a:spcBef>
                <a:spcPct val="0"/>
              </a:spcBef>
              <a:spcAft>
                <a:spcPct val="0"/>
              </a:spcAft>
              <a:defRPr kumimoji="1">
                <a:solidFill>
                  <a:schemeClr val="tx1"/>
                </a:solidFill>
                <a:latin typeface="Arial" charset="0"/>
                <a:ea typeface="ＭＳ Ｐゴシック" pitchFamily="50" charset="-128"/>
              </a:defRPr>
            </a:lvl7pPr>
            <a:lvl8pPr marL="3429000" indent="-228600" eaLnBrk="0" fontAlgn="base" hangingPunct="0">
              <a:spcBef>
                <a:spcPct val="0"/>
              </a:spcBef>
              <a:spcAft>
                <a:spcPct val="0"/>
              </a:spcAft>
              <a:defRPr kumimoji="1">
                <a:solidFill>
                  <a:schemeClr val="tx1"/>
                </a:solidFill>
                <a:latin typeface="Arial" charset="0"/>
                <a:ea typeface="ＭＳ Ｐゴシック" pitchFamily="50" charset="-128"/>
              </a:defRPr>
            </a:lvl8pPr>
            <a:lvl9pPr marL="3886200" indent="-228600" eaLnBrk="0" fontAlgn="base" hangingPunct="0">
              <a:spcBef>
                <a:spcPct val="0"/>
              </a:spcBef>
              <a:spcAft>
                <a:spcPct val="0"/>
              </a:spcAft>
              <a:defRPr kumimoji="1">
                <a:solidFill>
                  <a:schemeClr val="tx1"/>
                </a:solidFill>
                <a:latin typeface="Arial" charset="0"/>
                <a:ea typeface="ＭＳ Ｐゴシック" pitchFamily="50" charset="-128"/>
              </a:defRPr>
            </a:lvl9pPr>
          </a:lstStyle>
          <a:p>
            <a:pPr eaLnBrk="1" hangingPunct="1">
              <a:defRPr/>
            </a:pPr>
            <a:r>
              <a:rPr lang="en-US" altLang="ja-JP" sz="800" baseline="0" dirty="0">
                <a:solidFill>
                  <a:schemeClr val="bg1"/>
                </a:solidFill>
                <a:latin typeface="Segoe UI" panose="020B0502040204020203" pitchFamily="34" charset="0"/>
                <a:ea typeface="メイリオ" panose="020B0604030504040204" pitchFamily="34" charset="-128"/>
              </a:rPr>
              <a:t>Copyright © Tamron Co., Ltd. All rights reserved.</a:t>
            </a:r>
            <a:endParaRPr lang="ja-JP" altLang="en-US" sz="800" baseline="0" dirty="0">
              <a:solidFill>
                <a:schemeClr val="bg1"/>
              </a:solidFill>
              <a:latin typeface="Segoe UI" panose="020B0502040204020203" pitchFamily="34" charset="0"/>
              <a:ea typeface="メイリオ" panose="020B0604030504040204" pitchFamily="34" charset="-128"/>
            </a:endParaRPr>
          </a:p>
        </p:txBody>
      </p:sp>
      <p:sp>
        <p:nvSpPr>
          <p:cNvPr id="11" name="Rectangle 18">
            <a:extLst>
              <a:ext uri="{FF2B5EF4-FFF2-40B4-BE49-F238E27FC236}">
                <a16:creationId xmlns:a16="http://schemas.microsoft.com/office/drawing/2014/main" id="{D3D7AFF5-52FF-914F-8F71-82BB74C62199}"/>
              </a:ext>
            </a:extLst>
          </p:cNvPr>
          <p:cNvSpPr>
            <a:spLocks noGrp="1" noChangeArrowheads="1"/>
          </p:cNvSpPr>
          <p:nvPr>
            <p:ph type="sldNum" sz="quarter" idx="4"/>
          </p:nvPr>
        </p:nvSpPr>
        <p:spPr bwMode="auto">
          <a:xfrm>
            <a:off x="175955" y="7192985"/>
            <a:ext cx="465395" cy="253773"/>
          </a:xfrm>
          <a:prstGeom prst="rect">
            <a:avLst/>
          </a:prstGeom>
          <a:noFill/>
          <a:ln>
            <a:noFill/>
          </a:ln>
          <a:effectLst/>
        </p:spPr>
        <p:txBody>
          <a:bodyPr vert="horz" wrap="square" lIns="99551" tIns="49775" rIns="99551" bIns="49775" numCol="1" anchor="t" anchorCtr="0" compatLnSpc="1">
            <a:prstTxWarp prst="textNoShape">
              <a:avLst/>
            </a:prstTxWarp>
          </a:bodyPr>
          <a:lstStyle>
            <a:lvl1pPr algn="l">
              <a:defRPr sz="1200" baseline="0">
                <a:solidFill>
                  <a:schemeClr val="bg1"/>
                </a:solidFill>
                <a:latin typeface="Segoe UI" panose="020B0502040204020203" pitchFamily="34" charset="0"/>
                <a:ea typeface="メイリオ" panose="020B0604030504040204" pitchFamily="34" charset="-128"/>
              </a:defRPr>
            </a:lvl1pPr>
          </a:lstStyle>
          <a:p>
            <a:pPr>
              <a:defRPr/>
            </a:pPr>
            <a:fld id="{7ACC86FC-91AA-4669-B5E4-4BC838F4B04F}" type="slidenum">
              <a:rPr lang="en-US" altLang="ja-JP" smtClean="0"/>
              <a:pPr>
                <a:defRPr/>
              </a:pPr>
              <a:t>‹#›</a:t>
            </a:fld>
            <a:endParaRPr lang="en-US" altLang="ja-JP" dirty="0">
              <a:latin typeface="Segoe UI" panose="020B0502040204020203" pitchFamily="34" charset="0"/>
              <a:ea typeface="メイリオ" panose="020B0604030504040204" pitchFamily="34" charset="-128"/>
            </a:endParaRPr>
          </a:p>
        </p:txBody>
      </p:sp>
    </p:spTree>
    <p:extLst>
      <p:ext uri="{BB962C8B-B14F-4D97-AF65-F5344CB8AC3E}">
        <p14:creationId xmlns:p14="http://schemas.microsoft.com/office/powerpoint/2010/main" val="3055477373"/>
      </p:ext>
    </p:extLst>
  </p:cSld>
  <p:clrMap bg1="lt1" tx1="dk1" bg2="lt2" tx2="dk2" accent1="accent1" accent2="accent2" accent3="accent3" accent4="accent4" accent5="accent5" accent6="accent6" hlink="hlink" folHlink="folHlink"/>
  <p:sldLayoutIdLst>
    <p:sldLayoutId id="2147483998" r:id="rId1"/>
    <p:sldLayoutId id="2147483999" r:id="rId2"/>
    <p:sldLayoutId id="2147484000" r:id="rId3"/>
    <p:sldLayoutId id="2147484001" r:id="rId4"/>
    <p:sldLayoutId id="2147484002" r:id="rId5"/>
    <p:sldLayoutId id="2147484003" r:id="rId6"/>
    <p:sldLayoutId id="2147484004" r:id="rId7"/>
    <p:sldLayoutId id="2147484005" r:id="rId8"/>
    <p:sldLayoutId id="2147484006" r:id="rId9"/>
  </p:sldLayoutIdLst>
  <p:hf hdr="0" dt="0"/>
  <p:txStyles>
    <p:titleStyle>
      <a:lvl1pPr algn="l" defTabSz="1251968" rtl="0" eaLnBrk="1" fontAlgn="base" hangingPunct="1">
        <a:spcBef>
          <a:spcPct val="0"/>
        </a:spcBef>
        <a:spcAft>
          <a:spcPct val="0"/>
        </a:spcAft>
        <a:defRPr kumimoji="1" sz="3000" baseline="0">
          <a:solidFill>
            <a:schemeClr val="tx2"/>
          </a:solidFill>
          <a:latin typeface="メイリオ" panose="020B0604030504040204" pitchFamily="34" charset="-128"/>
          <a:ea typeface="メイリオ" panose="020B0604030504040204" pitchFamily="34" charset="-128"/>
          <a:cs typeface="メイリオ" pitchFamily="50" charset="-128"/>
        </a:defRPr>
      </a:lvl1pPr>
      <a:lvl2pPr algn="l" defTabSz="1251968" rtl="0" eaLnBrk="1" fontAlgn="base" hangingPunct="1">
        <a:spcBef>
          <a:spcPct val="0"/>
        </a:spcBef>
        <a:spcAft>
          <a:spcPct val="0"/>
        </a:spcAft>
        <a:defRPr kumimoji="1" sz="3522">
          <a:solidFill>
            <a:schemeClr val="tx2"/>
          </a:solidFill>
          <a:latin typeface="Arial" charset="0"/>
          <a:ea typeface="メイリオ" pitchFamily="50" charset="-128"/>
          <a:cs typeface="メイリオ" pitchFamily="50" charset="-128"/>
        </a:defRPr>
      </a:lvl2pPr>
      <a:lvl3pPr algn="l" defTabSz="1251968" rtl="0" eaLnBrk="1" fontAlgn="base" hangingPunct="1">
        <a:spcBef>
          <a:spcPct val="0"/>
        </a:spcBef>
        <a:spcAft>
          <a:spcPct val="0"/>
        </a:spcAft>
        <a:defRPr kumimoji="1" sz="3522">
          <a:solidFill>
            <a:schemeClr val="tx2"/>
          </a:solidFill>
          <a:latin typeface="Arial" charset="0"/>
          <a:ea typeface="メイリオ" pitchFamily="50" charset="-128"/>
          <a:cs typeface="メイリオ" pitchFamily="50" charset="-128"/>
        </a:defRPr>
      </a:lvl3pPr>
      <a:lvl4pPr algn="l" defTabSz="1251968" rtl="0" eaLnBrk="1" fontAlgn="base" hangingPunct="1">
        <a:spcBef>
          <a:spcPct val="0"/>
        </a:spcBef>
        <a:spcAft>
          <a:spcPct val="0"/>
        </a:spcAft>
        <a:defRPr kumimoji="1" sz="3522">
          <a:solidFill>
            <a:schemeClr val="tx2"/>
          </a:solidFill>
          <a:latin typeface="Arial" charset="0"/>
          <a:ea typeface="メイリオ" pitchFamily="50" charset="-128"/>
          <a:cs typeface="メイリオ" pitchFamily="50" charset="-128"/>
        </a:defRPr>
      </a:lvl4pPr>
      <a:lvl5pPr algn="l" defTabSz="1251968" rtl="0" eaLnBrk="1" fontAlgn="base" hangingPunct="1">
        <a:spcBef>
          <a:spcPct val="0"/>
        </a:spcBef>
        <a:spcAft>
          <a:spcPct val="0"/>
        </a:spcAft>
        <a:defRPr kumimoji="1" sz="3522">
          <a:solidFill>
            <a:schemeClr val="tx2"/>
          </a:solidFill>
          <a:latin typeface="Arial" charset="0"/>
          <a:ea typeface="メイリオ" pitchFamily="50" charset="-128"/>
          <a:cs typeface="メイリオ" pitchFamily="50" charset="-128"/>
        </a:defRPr>
      </a:lvl5pPr>
      <a:lvl6pPr marL="575066" algn="l" defTabSz="1251968" rtl="0" eaLnBrk="1" fontAlgn="base" hangingPunct="1">
        <a:spcBef>
          <a:spcPct val="0"/>
        </a:spcBef>
        <a:spcAft>
          <a:spcPct val="0"/>
        </a:spcAft>
        <a:defRPr kumimoji="1" sz="3773">
          <a:solidFill>
            <a:schemeClr val="tx2"/>
          </a:solidFill>
          <a:latin typeface="Arial" charset="0"/>
          <a:ea typeface="ＭＳ Ｐゴシック" pitchFamily="50" charset="-128"/>
        </a:defRPr>
      </a:lvl6pPr>
      <a:lvl7pPr marL="1150132" algn="l" defTabSz="1251968" rtl="0" eaLnBrk="1" fontAlgn="base" hangingPunct="1">
        <a:spcBef>
          <a:spcPct val="0"/>
        </a:spcBef>
        <a:spcAft>
          <a:spcPct val="0"/>
        </a:spcAft>
        <a:defRPr kumimoji="1" sz="3773">
          <a:solidFill>
            <a:schemeClr val="tx2"/>
          </a:solidFill>
          <a:latin typeface="Arial" charset="0"/>
          <a:ea typeface="ＭＳ Ｐゴシック" pitchFamily="50" charset="-128"/>
        </a:defRPr>
      </a:lvl7pPr>
      <a:lvl8pPr marL="1725198" algn="l" defTabSz="1251968" rtl="0" eaLnBrk="1" fontAlgn="base" hangingPunct="1">
        <a:spcBef>
          <a:spcPct val="0"/>
        </a:spcBef>
        <a:spcAft>
          <a:spcPct val="0"/>
        </a:spcAft>
        <a:defRPr kumimoji="1" sz="3773">
          <a:solidFill>
            <a:schemeClr val="tx2"/>
          </a:solidFill>
          <a:latin typeface="Arial" charset="0"/>
          <a:ea typeface="ＭＳ Ｐゴシック" pitchFamily="50" charset="-128"/>
        </a:defRPr>
      </a:lvl8pPr>
      <a:lvl9pPr marL="2300265" algn="l" defTabSz="1251968" rtl="0" eaLnBrk="1" fontAlgn="base" hangingPunct="1">
        <a:spcBef>
          <a:spcPct val="0"/>
        </a:spcBef>
        <a:spcAft>
          <a:spcPct val="0"/>
        </a:spcAft>
        <a:defRPr kumimoji="1" sz="3773">
          <a:solidFill>
            <a:schemeClr val="tx2"/>
          </a:solidFill>
          <a:latin typeface="Arial" charset="0"/>
          <a:ea typeface="ＭＳ Ｐゴシック" pitchFamily="50" charset="-128"/>
        </a:defRPr>
      </a:lvl9pPr>
    </p:titleStyle>
    <p:bodyStyle>
      <a:lvl1pPr marL="469239" indent="-469239" algn="l" defTabSz="1251968" rtl="0" eaLnBrk="1" fontAlgn="base" hangingPunct="1">
        <a:spcBef>
          <a:spcPct val="50000"/>
        </a:spcBef>
        <a:spcAft>
          <a:spcPct val="0"/>
        </a:spcAft>
        <a:buFont typeface="Arial" charset="0"/>
        <a:defRPr kumimoji="1" sz="2000" baseline="0">
          <a:solidFill>
            <a:schemeClr val="tx1"/>
          </a:solidFill>
          <a:latin typeface="メイリオ" panose="020B0604030504040204" pitchFamily="34" charset="-128"/>
          <a:ea typeface="メイリオ" panose="020B0604030504040204" pitchFamily="34" charset="-128"/>
          <a:cs typeface="メイリオ" pitchFamily="50" charset="-128"/>
        </a:defRPr>
      </a:lvl1pPr>
      <a:lvl2pPr marL="1018346" indent="-391364" algn="l" defTabSz="1251968" rtl="0" eaLnBrk="1" fontAlgn="base" hangingPunct="1">
        <a:spcBef>
          <a:spcPct val="50000"/>
        </a:spcBef>
        <a:spcAft>
          <a:spcPct val="0"/>
        </a:spcAft>
        <a:defRPr kumimoji="1" sz="2000" baseline="0">
          <a:solidFill>
            <a:schemeClr val="tx1"/>
          </a:solidFill>
          <a:latin typeface="メイリオ" panose="020B0604030504040204" pitchFamily="34" charset="-128"/>
          <a:ea typeface="メイリオ" panose="020B0604030504040204" pitchFamily="34" charset="-128"/>
          <a:cs typeface="メイリオ" pitchFamily="50" charset="-128"/>
        </a:defRPr>
      </a:lvl2pPr>
      <a:lvl3pPr marL="1565458" indent="-313492" algn="l" defTabSz="1251968" rtl="0" eaLnBrk="1" fontAlgn="base" hangingPunct="1">
        <a:spcBef>
          <a:spcPct val="50000"/>
        </a:spcBef>
        <a:spcAft>
          <a:spcPct val="0"/>
        </a:spcAft>
        <a:defRPr kumimoji="1" sz="2000" baseline="0">
          <a:solidFill>
            <a:schemeClr val="tx1"/>
          </a:solidFill>
          <a:latin typeface="メイリオ" panose="020B0604030504040204" pitchFamily="34" charset="-128"/>
          <a:ea typeface="メイリオ" panose="020B0604030504040204" pitchFamily="34" charset="-128"/>
          <a:cs typeface="メイリオ" pitchFamily="50" charset="-128"/>
        </a:defRPr>
      </a:lvl3pPr>
      <a:lvl4pPr marL="2190444" indent="-311494" algn="l" defTabSz="1251968" rtl="0" eaLnBrk="1" fontAlgn="base" hangingPunct="1">
        <a:spcBef>
          <a:spcPct val="50000"/>
        </a:spcBef>
        <a:spcAft>
          <a:spcPct val="0"/>
        </a:spcAft>
        <a:defRPr kumimoji="1" sz="2000" baseline="0">
          <a:solidFill>
            <a:schemeClr val="tx1"/>
          </a:solidFill>
          <a:latin typeface="メイリオ" panose="020B0604030504040204" pitchFamily="34" charset="-128"/>
          <a:ea typeface="メイリオ" panose="020B0604030504040204" pitchFamily="34" charset="-128"/>
          <a:cs typeface="メイリオ" pitchFamily="50" charset="-128"/>
        </a:defRPr>
      </a:lvl4pPr>
      <a:lvl5pPr marL="2817425" indent="-313492" algn="l" defTabSz="1251968" rtl="0" eaLnBrk="1" fontAlgn="base" hangingPunct="1">
        <a:spcBef>
          <a:spcPct val="50000"/>
        </a:spcBef>
        <a:spcAft>
          <a:spcPct val="0"/>
        </a:spcAft>
        <a:buChar char="»"/>
        <a:defRPr kumimoji="1" sz="1887">
          <a:solidFill>
            <a:schemeClr val="tx1"/>
          </a:solidFill>
          <a:latin typeface="+mn-lt"/>
          <a:ea typeface="+mn-ea"/>
          <a:cs typeface="メイリオ" pitchFamily="50" charset="-128"/>
        </a:defRPr>
      </a:lvl5pPr>
      <a:lvl6pPr marL="3392492" indent="-313492" algn="l" defTabSz="1251968" rtl="0" eaLnBrk="1" fontAlgn="base" hangingPunct="1">
        <a:spcBef>
          <a:spcPct val="50000"/>
        </a:spcBef>
        <a:spcAft>
          <a:spcPct val="0"/>
        </a:spcAft>
        <a:buChar char="»"/>
        <a:defRPr kumimoji="1" sz="1887">
          <a:solidFill>
            <a:schemeClr val="tx1"/>
          </a:solidFill>
          <a:latin typeface="+mn-lt"/>
          <a:ea typeface="+mn-ea"/>
        </a:defRPr>
      </a:lvl6pPr>
      <a:lvl7pPr marL="3967558" indent="-313492" algn="l" defTabSz="1251968" rtl="0" eaLnBrk="1" fontAlgn="base" hangingPunct="1">
        <a:spcBef>
          <a:spcPct val="50000"/>
        </a:spcBef>
        <a:spcAft>
          <a:spcPct val="0"/>
        </a:spcAft>
        <a:buChar char="»"/>
        <a:defRPr kumimoji="1" sz="1887">
          <a:solidFill>
            <a:schemeClr val="tx1"/>
          </a:solidFill>
          <a:latin typeface="+mn-lt"/>
          <a:ea typeface="+mn-ea"/>
        </a:defRPr>
      </a:lvl7pPr>
      <a:lvl8pPr marL="4542624" indent="-313492" algn="l" defTabSz="1251968" rtl="0" eaLnBrk="1" fontAlgn="base" hangingPunct="1">
        <a:spcBef>
          <a:spcPct val="50000"/>
        </a:spcBef>
        <a:spcAft>
          <a:spcPct val="0"/>
        </a:spcAft>
        <a:buChar char="»"/>
        <a:defRPr kumimoji="1" sz="1887">
          <a:solidFill>
            <a:schemeClr val="tx1"/>
          </a:solidFill>
          <a:latin typeface="+mn-lt"/>
          <a:ea typeface="+mn-ea"/>
        </a:defRPr>
      </a:lvl8pPr>
      <a:lvl9pPr marL="5117690" indent="-313492" algn="l" defTabSz="1251968" rtl="0" eaLnBrk="1" fontAlgn="base" hangingPunct="1">
        <a:spcBef>
          <a:spcPct val="50000"/>
        </a:spcBef>
        <a:spcAft>
          <a:spcPct val="0"/>
        </a:spcAft>
        <a:buChar char="»"/>
        <a:defRPr kumimoji="1" sz="1887">
          <a:solidFill>
            <a:schemeClr val="tx1"/>
          </a:solidFill>
          <a:latin typeface="+mn-lt"/>
          <a:ea typeface="+mn-ea"/>
        </a:defRPr>
      </a:lvl9pPr>
    </p:bodyStyle>
    <p:otherStyle>
      <a:defPPr>
        <a:defRPr lang="ja-JP"/>
      </a:defPPr>
      <a:lvl1pPr marL="0" algn="l" defTabSz="1150132" rtl="0" eaLnBrk="1" latinLnBrk="0" hangingPunct="1">
        <a:defRPr kumimoji="1" sz="2264" kern="1200">
          <a:solidFill>
            <a:schemeClr val="tx1"/>
          </a:solidFill>
          <a:latin typeface="+mn-lt"/>
          <a:ea typeface="+mn-ea"/>
          <a:cs typeface="+mn-cs"/>
        </a:defRPr>
      </a:lvl1pPr>
      <a:lvl2pPr marL="575066" algn="l" defTabSz="1150132" rtl="0" eaLnBrk="1" latinLnBrk="0" hangingPunct="1">
        <a:defRPr kumimoji="1" sz="2264" kern="1200">
          <a:solidFill>
            <a:schemeClr val="tx1"/>
          </a:solidFill>
          <a:latin typeface="+mn-lt"/>
          <a:ea typeface="+mn-ea"/>
          <a:cs typeface="+mn-cs"/>
        </a:defRPr>
      </a:lvl2pPr>
      <a:lvl3pPr marL="1150132" algn="l" defTabSz="1150132" rtl="0" eaLnBrk="1" latinLnBrk="0" hangingPunct="1">
        <a:defRPr kumimoji="1" sz="2264" kern="1200">
          <a:solidFill>
            <a:schemeClr val="tx1"/>
          </a:solidFill>
          <a:latin typeface="+mn-lt"/>
          <a:ea typeface="+mn-ea"/>
          <a:cs typeface="+mn-cs"/>
        </a:defRPr>
      </a:lvl3pPr>
      <a:lvl4pPr marL="1725198" algn="l" defTabSz="1150132" rtl="0" eaLnBrk="1" latinLnBrk="0" hangingPunct="1">
        <a:defRPr kumimoji="1" sz="2264" kern="1200">
          <a:solidFill>
            <a:schemeClr val="tx1"/>
          </a:solidFill>
          <a:latin typeface="+mn-lt"/>
          <a:ea typeface="+mn-ea"/>
          <a:cs typeface="+mn-cs"/>
        </a:defRPr>
      </a:lvl4pPr>
      <a:lvl5pPr marL="2300265" algn="l" defTabSz="1150132" rtl="0" eaLnBrk="1" latinLnBrk="0" hangingPunct="1">
        <a:defRPr kumimoji="1" sz="2264" kern="1200">
          <a:solidFill>
            <a:schemeClr val="tx1"/>
          </a:solidFill>
          <a:latin typeface="+mn-lt"/>
          <a:ea typeface="+mn-ea"/>
          <a:cs typeface="+mn-cs"/>
        </a:defRPr>
      </a:lvl5pPr>
      <a:lvl6pPr marL="2875331" algn="l" defTabSz="1150132" rtl="0" eaLnBrk="1" latinLnBrk="0" hangingPunct="1">
        <a:defRPr kumimoji="1" sz="2264" kern="1200">
          <a:solidFill>
            <a:schemeClr val="tx1"/>
          </a:solidFill>
          <a:latin typeface="+mn-lt"/>
          <a:ea typeface="+mn-ea"/>
          <a:cs typeface="+mn-cs"/>
        </a:defRPr>
      </a:lvl6pPr>
      <a:lvl7pPr marL="3450397" algn="l" defTabSz="1150132" rtl="0" eaLnBrk="1" latinLnBrk="0" hangingPunct="1">
        <a:defRPr kumimoji="1" sz="2264" kern="1200">
          <a:solidFill>
            <a:schemeClr val="tx1"/>
          </a:solidFill>
          <a:latin typeface="+mn-lt"/>
          <a:ea typeface="+mn-ea"/>
          <a:cs typeface="+mn-cs"/>
        </a:defRPr>
      </a:lvl7pPr>
      <a:lvl8pPr marL="4025463" algn="l" defTabSz="1150132" rtl="0" eaLnBrk="1" latinLnBrk="0" hangingPunct="1">
        <a:defRPr kumimoji="1" sz="2264" kern="1200">
          <a:solidFill>
            <a:schemeClr val="tx1"/>
          </a:solidFill>
          <a:latin typeface="+mn-lt"/>
          <a:ea typeface="+mn-ea"/>
          <a:cs typeface="+mn-cs"/>
        </a:defRPr>
      </a:lvl8pPr>
      <a:lvl9pPr marL="4600529" algn="l" defTabSz="1150132" rtl="0" eaLnBrk="1" latinLnBrk="0" hangingPunct="1">
        <a:defRPr kumimoji="1" sz="226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www.tamron.com/global/consumer/lenses/filter_67mm/)"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0.png"/><Relationship Id="rId7"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16.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1.png"/><Relationship Id="rId9" Type="http://schemas.openxmlformats.org/officeDocument/2006/relationships/image" Target="../media/image22.png"/></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6.xml"/><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5.tif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フッター プレースホルダー 3">
            <a:extLst>
              <a:ext uri="{FF2B5EF4-FFF2-40B4-BE49-F238E27FC236}">
                <a16:creationId xmlns:a16="http://schemas.microsoft.com/office/drawing/2014/main" id="{8107E77F-0CD0-9F40-9E2E-9AE8AE54C6FD}"/>
              </a:ext>
            </a:extLst>
          </p:cNvPr>
          <p:cNvSpPr>
            <a:spLocks noGrp="1"/>
          </p:cNvSpPr>
          <p:nvPr>
            <p:ph type="ftr" sz="quarter" idx="10"/>
          </p:nvPr>
        </p:nvSpPr>
        <p:spPr>
          <a:xfrm>
            <a:off x="10926557" y="7226506"/>
            <a:ext cx="2517981" cy="238125"/>
          </a:xfrm>
          <a:prstGeom prst="rect">
            <a:avLst/>
          </a:prstGeom>
        </p:spPr>
        <p:txBody>
          <a:bodyPr/>
          <a:lstStyle/>
          <a:p>
            <a:pPr>
              <a:defRPr/>
            </a:pPr>
            <a:r>
              <a:rPr lang="en-US" altLang="ja-JP" dirty="0">
                <a:solidFill>
                  <a:srgbClr val="898989"/>
                </a:solidFill>
                <a:latin typeface="Segoe UI Symbol" panose="020B0502040204020203" pitchFamily="34" charset="0"/>
                <a:ea typeface="Segoe UI Symbol" panose="020B0502040204020203" pitchFamily="34" charset="0"/>
              </a:rPr>
              <a:t>Tamron Co., Ltd.</a:t>
            </a:r>
          </a:p>
          <a:p>
            <a:pPr>
              <a:defRPr/>
            </a:pPr>
            <a:endParaRPr lang="en-US" altLang="ja-JP" dirty="0">
              <a:solidFill>
                <a:srgbClr val="898989"/>
              </a:solidFill>
            </a:endParaRPr>
          </a:p>
        </p:txBody>
      </p:sp>
      <p:sp>
        <p:nvSpPr>
          <p:cNvPr id="5" name="タイトル 4">
            <a:extLst>
              <a:ext uri="{FF2B5EF4-FFF2-40B4-BE49-F238E27FC236}">
                <a16:creationId xmlns:a16="http://schemas.microsoft.com/office/drawing/2014/main" id="{1C7C0EE5-EFD0-4FA2-B130-92D490434064}"/>
              </a:ext>
            </a:extLst>
          </p:cNvPr>
          <p:cNvSpPr>
            <a:spLocks noGrp="1"/>
          </p:cNvSpPr>
          <p:nvPr>
            <p:ph type="ctrTitle"/>
          </p:nvPr>
        </p:nvSpPr>
        <p:spPr>
          <a:xfrm>
            <a:off x="1466574" y="2980367"/>
            <a:ext cx="11639297" cy="1602116"/>
          </a:xfrm>
        </p:spPr>
        <p:txBody>
          <a:bodyPr anchor="ctr"/>
          <a:lstStyle/>
          <a:p>
            <a:r>
              <a:rPr lang="en-US" altLang="ja-JP" sz="4400" b="1" dirty="0">
                <a:solidFill>
                  <a:srgbClr val="005BAB"/>
                </a:solidFill>
                <a:effectLst>
                  <a:outerShdw blurRad="38100" dist="38100" dir="2700000" algn="tl">
                    <a:srgbClr val="000000">
                      <a:alpha val="43137"/>
                    </a:srgbClr>
                  </a:outerShdw>
                </a:effectLst>
                <a:latin typeface="Meiryo UI" panose="020B0604030504040204" pitchFamily="50" charset="-128"/>
                <a:ea typeface="Meiryo UI" panose="020B0604030504040204" pitchFamily="50" charset="-128"/>
                <a:cs typeface="Meiryo UI" panose="020B0604030504040204" pitchFamily="50" charset="-128"/>
              </a:rPr>
              <a:t>50-300mm F/4.5-6.3 Di</a:t>
            </a:r>
            <a:r>
              <a:rPr lang="ja-JP" altLang="en-US" sz="4400" b="1" dirty="0">
                <a:solidFill>
                  <a:srgbClr val="005BAB"/>
                </a:solidFill>
                <a:effectLst>
                  <a:outerShdw blurRad="38100" dist="38100" dir="2700000" algn="tl">
                    <a:srgbClr val="000000">
                      <a:alpha val="43137"/>
                    </a:srgbClr>
                  </a:outerShdw>
                </a:effectLst>
                <a:latin typeface="Meiryo UI" panose="020B0604030504040204" pitchFamily="50" charset="-128"/>
                <a:ea typeface="Meiryo UI" panose="020B0604030504040204" pitchFamily="50" charset="-128"/>
                <a:cs typeface="Meiryo UI" panose="020B0604030504040204" pitchFamily="50" charset="-128"/>
              </a:rPr>
              <a:t> </a:t>
            </a:r>
            <a:r>
              <a:rPr lang="en-US" altLang="ja-JP" sz="4400" b="1" dirty="0">
                <a:solidFill>
                  <a:srgbClr val="005BAB"/>
                </a:solidFill>
                <a:effectLst>
                  <a:outerShdw blurRad="38100" dist="38100" dir="2700000" algn="tl">
                    <a:srgbClr val="000000">
                      <a:alpha val="43137"/>
                    </a:srgbClr>
                  </a:outerShdw>
                </a:effectLst>
                <a:latin typeface="Meiryo UI" panose="020B0604030504040204" pitchFamily="50" charset="-128"/>
                <a:ea typeface="Meiryo UI" panose="020B0604030504040204" pitchFamily="50" charset="-128"/>
                <a:cs typeface="Meiryo UI" panose="020B0604030504040204" pitchFamily="50" charset="-128"/>
              </a:rPr>
              <a:t>III</a:t>
            </a:r>
            <a:r>
              <a:rPr lang="ja-JP" altLang="en-US" sz="4400" b="1" dirty="0">
                <a:solidFill>
                  <a:srgbClr val="005BAB"/>
                </a:solidFill>
                <a:effectLst>
                  <a:outerShdw blurRad="38100" dist="38100" dir="2700000" algn="tl">
                    <a:srgbClr val="000000">
                      <a:alpha val="43137"/>
                    </a:srgbClr>
                  </a:outerShdw>
                </a:effectLst>
                <a:latin typeface="Meiryo UI" panose="020B0604030504040204" pitchFamily="50" charset="-128"/>
                <a:ea typeface="Meiryo UI" panose="020B0604030504040204" pitchFamily="50" charset="-128"/>
                <a:cs typeface="Meiryo UI" panose="020B0604030504040204" pitchFamily="50" charset="-128"/>
              </a:rPr>
              <a:t> </a:t>
            </a:r>
            <a:r>
              <a:rPr lang="en-US" altLang="ja-JP" sz="4400" b="1" dirty="0">
                <a:solidFill>
                  <a:srgbClr val="005BAB"/>
                </a:solidFill>
                <a:effectLst>
                  <a:outerShdw blurRad="38100" dist="38100" dir="2700000" algn="tl">
                    <a:srgbClr val="000000">
                      <a:alpha val="43137"/>
                    </a:srgbClr>
                  </a:outerShdw>
                </a:effectLst>
                <a:latin typeface="Meiryo UI" panose="020B0604030504040204" pitchFamily="50" charset="-128"/>
                <a:ea typeface="Meiryo UI" panose="020B0604030504040204" pitchFamily="50" charset="-128"/>
                <a:cs typeface="Meiryo UI" panose="020B0604030504040204" pitchFamily="50" charset="-128"/>
              </a:rPr>
              <a:t>VC VXD </a:t>
            </a:r>
            <a:br>
              <a:rPr lang="en-US" altLang="ja-JP" sz="4800" b="1" dirty="0">
                <a:solidFill>
                  <a:srgbClr val="005BAB"/>
                </a:solidFill>
                <a:effectLst>
                  <a:outerShdw blurRad="38100" dist="38100" dir="2700000" algn="tl">
                    <a:srgbClr val="000000">
                      <a:alpha val="43137"/>
                    </a:srgbClr>
                  </a:outerShdw>
                </a:effectLst>
                <a:latin typeface="Meiryo UI" panose="020B0604030504040204" pitchFamily="50" charset="-128"/>
                <a:ea typeface="Meiryo UI" panose="020B0604030504040204" pitchFamily="50" charset="-128"/>
                <a:cs typeface="Meiryo UI" panose="020B0604030504040204" pitchFamily="50" charset="-128"/>
              </a:rPr>
            </a:br>
            <a:r>
              <a:rPr lang="en-US" altLang="ja-JP" sz="3600" b="1" dirty="0">
                <a:solidFill>
                  <a:srgbClr val="005BAB"/>
                </a:solidFill>
                <a:effectLst>
                  <a:outerShdw blurRad="38100" dist="38100" dir="2700000" algn="tl">
                    <a:srgbClr val="000000">
                      <a:alpha val="43137"/>
                    </a:srgbClr>
                  </a:outerShdw>
                </a:effectLst>
                <a:latin typeface="Meiryo UI" panose="020B0604030504040204" pitchFamily="50" charset="-128"/>
                <a:ea typeface="Meiryo UI" panose="020B0604030504040204" pitchFamily="50" charset="-128"/>
                <a:cs typeface="Meiryo UI" panose="020B0604030504040204" pitchFamily="50" charset="-128"/>
              </a:rPr>
              <a:t>for Sony</a:t>
            </a:r>
            <a:r>
              <a:rPr lang="ja-JP" altLang="en-US" sz="3600" b="1" dirty="0">
                <a:solidFill>
                  <a:srgbClr val="005BAB"/>
                </a:solidFill>
                <a:effectLst>
                  <a:outerShdw blurRad="38100" dist="38100" dir="2700000" algn="tl">
                    <a:srgbClr val="000000">
                      <a:alpha val="43137"/>
                    </a:srgbClr>
                  </a:outerShdw>
                </a:effectLst>
                <a:latin typeface="Meiryo UI" panose="020B0604030504040204" pitchFamily="50" charset="-128"/>
                <a:ea typeface="Meiryo UI" panose="020B0604030504040204" pitchFamily="50" charset="-128"/>
                <a:cs typeface="Meiryo UI" panose="020B0604030504040204" pitchFamily="50" charset="-128"/>
              </a:rPr>
              <a:t> </a:t>
            </a:r>
            <a:r>
              <a:rPr lang="en-US" altLang="ja-JP" sz="3600" b="1" dirty="0">
                <a:solidFill>
                  <a:srgbClr val="005BAB"/>
                </a:solidFill>
                <a:effectLst>
                  <a:outerShdw blurRad="38100" dist="38100" dir="2700000" algn="tl">
                    <a:srgbClr val="000000">
                      <a:alpha val="43137"/>
                    </a:srgbClr>
                  </a:outerShdw>
                </a:effectLst>
                <a:latin typeface="Meiryo UI" panose="020B0604030504040204" pitchFamily="50" charset="-128"/>
                <a:ea typeface="Meiryo UI" panose="020B0604030504040204" pitchFamily="50" charset="-128"/>
                <a:cs typeface="Meiryo UI" panose="020B0604030504040204" pitchFamily="50" charset="-128"/>
              </a:rPr>
              <a:t>full-frame mirrorless</a:t>
            </a:r>
            <a:endParaRPr lang="en-US" altLang="ja-JP" sz="3200" dirty="0">
              <a:solidFill>
                <a:srgbClr val="005BAB"/>
              </a:solidFill>
              <a:effectLst>
                <a:outerShdw blurRad="38100" dist="38100" dir="2700000" algn="tl">
                  <a:srgbClr val="000000">
                    <a:alpha val="43137"/>
                  </a:srgbClr>
                </a:outerShdw>
              </a:effectLst>
              <a:latin typeface="Meiryo UI" panose="020B0604030504040204" pitchFamily="50" charset="-128"/>
              <a:ea typeface="Meiryo UI" panose="020B0604030504040204" pitchFamily="50" charset="-128"/>
              <a:cs typeface="Meiryo UI" panose="020B0604030504040204" pitchFamily="50" charset="-128"/>
            </a:endParaRPr>
          </a:p>
        </p:txBody>
      </p:sp>
      <p:sp>
        <p:nvSpPr>
          <p:cNvPr id="2" name="字幕 1">
            <a:extLst>
              <a:ext uri="{FF2B5EF4-FFF2-40B4-BE49-F238E27FC236}">
                <a16:creationId xmlns:a16="http://schemas.microsoft.com/office/drawing/2014/main" id="{890E6126-B82D-4328-9DEC-C5D02EBA6CBB}"/>
              </a:ext>
            </a:extLst>
          </p:cNvPr>
          <p:cNvSpPr>
            <a:spLocks noGrp="1"/>
          </p:cNvSpPr>
          <p:nvPr>
            <p:ph type="subTitle" idx="1"/>
          </p:nvPr>
        </p:nvSpPr>
        <p:spPr>
          <a:xfrm>
            <a:off x="1099686" y="2319196"/>
            <a:ext cx="4187977" cy="581065"/>
          </a:xfrm>
        </p:spPr>
        <p:txBody>
          <a:bodyPr>
            <a:noAutofit/>
          </a:bodyPr>
          <a:lstStyle/>
          <a:p>
            <a:pPr algn="ctr"/>
            <a:r>
              <a:rPr lang="en-US" altLang="ja-JP" sz="3600" b="1" dirty="0">
                <a:solidFill>
                  <a:srgbClr val="005BAB"/>
                </a:solidFill>
                <a:effectLst>
                  <a:outerShdw blurRad="38100" dist="38100" dir="2700000" algn="tl">
                    <a:srgbClr val="000000">
                      <a:alpha val="43137"/>
                    </a:srgbClr>
                  </a:outerShdw>
                </a:effectLst>
                <a:latin typeface="Meiryo UI" panose="020B0604030504040204" pitchFamily="50" charset="-128"/>
                <a:ea typeface="Meiryo UI" panose="020B0604030504040204" pitchFamily="50" charset="-128"/>
                <a:cs typeface="Meiryo UI" panose="020B0604030504040204" pitchFamily="50" charset="-128"/>
              </a:rPr>
              <a:t>- Model A069 -</a:t>
            </a:r>
          </a:p>
        </p:txBody>
      </p:sp>
    </p:spTree>
    <p:extLst>
      <p:ext uri="{BB962C8B-B14F-4D97-AF65-F5344CB8AC3E}">
        <p14:creationId xmlns:p14="http://schemas.microsoft.com/office/powerpoint/2010/main" val="27281973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8">
            <a:extLst>
              <a:ext uri="{FF2B5EF4-FFF2-40B4-BE49-F238E27FC236}">
                <a16:creationId xmlns:a16="http://schemas.microsoft.com/office/drawing/2014/main" id="{298D863B-A675-3347-B9F4-27B009614EC9}"/>
              </a:ext>
            </a:extLst>
          </p:cNvPr>
          <p:cNvSpPr>
            <a:spLocks noGrp="1" noChangeArrowheads="1"/>
          </p:cNvSpPr>
          <p:nvPr>
            <p:ph type="sldNum" sz="quarter" idx="4"/>
          </p:nvPr>
        </p:nvSpPr>
        <p:spPr bwMode="auto">
          <a:xfrm>
            <a:off x="175955" y="7192985"/>
            <a:ext cx="465395" cy="253773"/>
          </a:xfrm>
          <a:prstGeom prst="rect">
            <a:avLst/>
          </a:prstGeom>
          <a:noFill/>
          <a:ln>
            <a:noFill/>
          </a:ln>
          <a:effectLst/>
        </p:spPr>
        <p:txBody>
          <a:bodyPr vert="horz" wrap="square" lIns="99551" tIns="49775" rIns="99551" bIns="49775" numCol="1" anchor="t" anchorCtr="0" compatLnSpc="1">
            <a:prstTxWarp prst="textNoShape">
              <a:avLst/>
            </a:prstTxWarp>
          </a:bodyPr>
          <a:lstStyle>
            <a:lvl1pPr algn="l">
              <a:defRPr sz="1200" baseline="0">
                <a:solidFill>
                  <a:schemeClr val="bg1"/>
                </a:solidFill>
                <a:latin typeface="Segoe UI" panose="020B0502040204020203" pitchFamily="34" charset="0"/>
                <a:ea typeface="メイリオ" panose="020B0604030504040204" pitchFamily="34" charset="-128"/>
              </a:defRPr>
            </a:lvl1pPr>
          </a:lstStyle>
          <a:p>
            <a:pPr>
              <a:defRPr/>
            </a:pPr>
            <a:fld id="{7ACC86FC-91AA-4669-B5E4-4BC838F4B04F}" type="slidenum">
              <a:rPr lang="en-US" altLang="ja-JP" smtClean="0"/>
              <a:pPr>
                <a:defRPr/>
              </a:pPr>
              <a:t>2</a:t>
            </a:fld>
            <a:endParaRPr lang="en-US" altLang="ja-JP" dirty="0">
              <a:latin typeface="Segoe UI" panose="020B0502040204020203" pitchFamily="34" charset="0"/>
              <a:ea typeface="メイリオ" panose="020B0604030504040204" pitchFamily="34" charset="-128"/>
            </a:endParaRPr>
          </a:p>
        </p:txBody>
      </p:sp>
      <p:sp>
        <p:nvSpPr>
          <p:cNvPr id="9" name="タイトル 1">
            <a:extLst>
              <a:ext uri="{FF2B5EF4-FFF2-40B4-BE49-F238E27FC236}">
                <a16:creationId xmlns:a16="http://schemas.microsoft.com/office/drawing/2014/main" id="{A86E1855-4B0C-4772-8477-583F25EAFEF3}"/>
              </a:ext>
            </a:extLst>
          </p:cNvPr>
          <p:cNvSpPr txBox="1">
            <a:spLocks/>
          </p:cNvSpPr>
          <p:nvPr/>
        </p:nvSpPr>
        <p:spPr>
          <a:xfrm>
            <a:off x="309305" y="129832"/>
            <a:ext cx="12056478" cy="746012"/>
          </a:xfrm>
          <a:prstGeom prst="rect">
            <a:avLst/>
          </a:prstGeom>
        </p:spPr>
        <p:txBody>
          <a:bodyPr lIns="72000" tIns="72000" rIns="72000" bIns="72000" anchor="ctr" anchorCtr="0"/>
          <a:lstStyle>
            <a:lvl1pPr>
              <a:lnSpc>
                <a:spcPct val="90000"/>
              </a:lnSpc>
              <a:defRPr sz="2400">
                <a:solidFill>
                  <a:srgbClr val="FFFFFF"/>
                </a:solidFill>
                <a:latin typeface="+mj-lt"/>
                <a:ea typeface="Arai"/>
                <a:cs typeface="Arai"/>
                <a:sym typeface="Arai"/>
              </a:defRPr>
            </a:lvl1pPr>
            <a:lvl2pPr>
              <a:lnSpc>
                <a:spcPct val="90000"/>
              </a:lnSpc>
              <a:defRPr sz="2200">
                <a:solidFill>
                  <a:srgbClr val="FFFFFF"/>
                </a:solidFill>
                <a:latin typeface="Arai"/>
                <a:ea typeface="Arai"/>
                <a:cs typeface="Arai"/>
                <a:sym typeface="Arai"/>
              </a:defRPr>
            </a:lvl2pPr>
            <a:lvl3pPr>
              <a:lnSpc>
                <a:spcPct val="90000"/>
              </a:lnSpc>
              <a:defRPr sz="2200">
                <a:solidFill>
                  <a:srgbClr val="FFFFFF"/>
                </a:solidFill>
                <a:latin typeface="Arai"/>
                <a:ea typeface="Arai"/>
                <a:cs typeface="Arai"/>
                <a:sym typeface="Arai"/>
              </a:defRPr>
            </a:lvl3pPr>
            <a:lvl4pPr>
              <a:lnSpc>
                <a:spcPct val="90000"/>
              </a:lnSpc>
              <a:defRPr sz="2200">
                <a:solidFill>
                  <a:srgbClr val="FFFFFF"/>
                </a:solidFill>
                <a:latin typeface="Arai"/>
                <a:ea typeface="Arai"/>
                <a:cs typeface="Arai"/>
                <a:sym typeface="Arai"/>
              </a:defRPr>
            </a:lvl4pPr>
            <a:lvl5pPr>
              <a:lnSpc>
                <a:spcPct val="90000"/>
              </a:lnSpc>
              <a:defRPr sz="2200">
                <a:solidFill>
                  <a:srgbClr val="FFFFFF"/>
                </a:solidFill>
                <a:latin typeface="Arai"/>
                <a:ea typeface="Arai"/>
                <a:cs typeface="Arai"/>
                <a:sym typeface="Arai"/>
              </a:defRPr>
            </a:lvl5pPr>
            <a:lvl6pPr>
              <a:lnSpc>
                <a:spcPct val="90000"/>
              </a:lnSpc>
              <a:defRPr sz="2200">
                <a:solidFill>
                  <a:srgbClr val="FFFFFF"/>
                </a:solidFill>
                <a:latin typeface="Arai"/>
                <a:ea typeface="Arai"/>
                <a:cs typeface="Arai"/>
                <a:sym typeface="Arai"/>
              </a:defRPr>
            </a:lvl6pPr>
            <a:lvl7pPr>
              <a:lnSpc>
                <a:spcPct val="90000"/>
              </a:lnSpc>
              <a:defRPr sz="2200">
                <a:solidFill>
                  <a:srgbClr val="FFFFFF"/>
                </a:solidFill>
                <a:latin typeface="Arai"/>
                <a:ea typeface="Arai"/>
                <a:cs typeface="Arai"/>
                <a:sym typeface="Arai"/>
              </a:defRPr>
            </a:lvl7pPr>
            <a:lvl8pPr>
              <a:lnSpc>
                <a:spcPct val="90000"/>
              </a:lnSpc>
              <a:defRPr sz="2200">
                <a:solidFill>
                  <a:srgbClr val="FFFFFF"/>
                </a:solidFill>
                <a:latin typeface="Arai"/>
                <a:ea typeface="Arai"/>
                <a:cs typeface="Arai"/>
                <a:sym typeface="Arai"/>
              </a:defRPr>
            </a:lvl8pPr>
            <a:lvl9pPr>
              <a:lnSpc>
                <a:spcPct val="90000"/>
              </a:lnSpc>
              <a:defRPr sz="2200">
                <a:solidFill>
                  <a:srgbClr val="FFFFFF"/>
                </a:solidFill>
                <a:latin typeface="Arai"/>
                <a:ea typeface="Arai"/>
                <a:cs typeface="Arai"/>
                <a:sym typeface="Arai"/>
              </a:defRPr>
            </a:lvl9pPr>
          </a:lstStyle>
          <a:p>
            <a:pPr>
              <a:lnSpc>
                <a:spcPct val="100000"/>
              </a:lnSpc>
            </a:pPr>
            <a:r>
              <a:rPr lang="en-US" altLang="ja-JP" sz="3200" b="1" u="sng" dirty="0">
                <a:solidFill>
                  <a:srgbClr val="005BAB"/>
                </a:solidFill>
                <a:latin typeface="Meiryo UI" panose="020B0604030504040204" pitchFamily="50" charset="-128"/>
                <a:ea typeface="Meiryo UI" panose="020B0604030504040204" pitchFamily="50" charset="-128"/>
                <a:cs typeface="Meiryo UI" panose="020B0604030504040204" pitchFamily="50" charset="-128"/>
              </a:rPr>
              <a:t>Background of development</a:t>
            </a:r>
            <a:endParaRPr lang="ja-JP" altLang="en-US" sz="3200" b="1" u="sng" dirty="0">
              <a:solidFill>
                <a:srgbClr val="005BAB"/>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 name="テキスト ボックス 4">
            <a:extLst>
              <a:ext uri="{FF2B5EF4-FFF2-40B4-BE49-F238E27FC236}">
                <a16:creationId xmlns:a16="http://schemas.microsoft.com/office/drawing/2014/main" id="{4ADE61D5-898D-2F69-68DE-602F7EE66FF3}"/>
              </a:ext>
            </a:extLst>
          </p:cNvPr>
          <p:cNvSpPr txBox="1"/>
          <p:nvPr/>
        </p:nvSpPr>
        <p:spPr>
          <a:xfrm>
            <a:off x="309305" y="1118752"/>
            <a:ext cx="12350056" cy="5016758"/>
          </a:xfrm>
          <a:prstGeom prst="rect">
            <a:avLst/>
          </a:prstGeom>
          <a:noFill/>
        </p:spPr>
        <p:txBody>
          <a:bodyPr wrap="square">
            <a:spAutoFit/>
          </a:bodyPr>
          <a:lstStyle/>
          <a:p>
            <a:r>
              <a:rPr lang="en-US" altLang="ja-JP" sz="1600" dirty="0">
                <a:latin typeface="Meiryo UI" panose="020B0604030504040204" pitchFamily="50" charset="-128"/>
                <a:ea typeface="Meiryo UI" panose="020B0604030504040204" pitchFamily="50" charset="-128"/>
              </a:rPr>
              <a:t>The 70-300mm has been a popular focal length for telephoto zoom lenses since the DSLR era because of its balanced good size and price.</a:t>
            </a:r>
          </a:p>
          <a:p>
            <a:endParaRPr lang="en-US" altLang="ja-JP" sz="1600" dirty="0">
              <a:latin typeface="Meiryo UI" panose="020B0604030504040204" pitchFamily="50" charset="-128"/>
              <a:ea typeface="Meiryo UI" panose="020B0604030504040204" pitchFamily="50" charset="-128"/>
            </a:endParaRPr>
          </a:p>
          <a:p>
            <a:r>
              <a:rPr lang="en-US" altLang="ja-JP" sz="1600" dirty="0">
                <a:latin typeface="Meiryo UI" panose="020B0604030504040204" pitchFamily="50" charset="-128"/>
                <a:ea typeface="Meiryo UI" panose="020B0604030504040204" pitchFamily="50" charset="-128"/>
              </a:rPr>
              <a:t>Based on the concept of "the first telephoto lens”, which is for those who want to enjoy telephoto shooting casually, TAMRON released the lightweight and affordable price lens, </a:t>
            </a:r>
            <a:r>
              <a:rPr lang="en-US" altLang="ja-JP" sz="1600" u="sng" dirty="0">
                <a:latin typeface="Meiryo UI" panose="020B0604030504040204" pitchFamily="50" charset="-128"/>
                <a:ea typeface="Meiryo UI" panose="020B0604030504040204" pitchFamily="50" charset="-128"/>
              </a:rPr>
              <a:t>the 70-300mm F/4.5-6.3 Di III RXD (Model A047) for Sony E-mount, in October 2020. </a:t>
            </a:r>
          </a:p>
          <a:p>
            <a:endParaRPr lang="en-US" altLang="ja-JP" sz="1600" b="1" dirty="0">
              <a:latin typeface="Meiryo UI" panose="020B0604030504040204" pitchFamily="50" charset="-128"/>
              <a:ea typeface="Meiryo UI" panose="020B0604030504040204" pitchFamily="50" charset="-128"/>
            </a:endParaRPr>
          </a:p>
          <a:p>
            <a:r>
              <a:rPr lang="en-US" altLang="ja-JP" sz="1600" b="1" dirty="0">
                <a:latin typeface="Meiryo UI" panose="020B0604030504040204" pitchFamily="50" charset="-128"/>
                <a:ea typeface="Meiryo UI" panose="020B0604030504040204" pitchFamily="50" charset="-128"/>
              </a:rPr>
              <a:t>The 50-300mm F/4.5-6.3 Di III VC VXD (Model A069) </a:t>
            </a:r>
            <a:r>
              <a:rPr lang="en-US" altLang="ja-JP" sz="1600" dirty="0">
                <a:latin typeface="Meiryo UI" panose="020B0604030504040204" pitchFamily="50" charset="-128"/>
                <a:ea typeface="Meiryo UI" panose="020B0604030504040204" pitchFamily="50" charset="-128"/>
              </a:rPr>
              <a:t>is targeted at users who are more concerned with image quality and want to create artworks. Therefore, this model was developed as a compact, high image quality design with a high-speed AF and VC (Vibration Compensation) mechanism.</a:t>
            </a:r>
          </a:p>
          <a:p>
            <a:endParaRPr lang="en-US" altLang="ja-JP" sz="1600" dirty="0">
              <a:latin typeface="Meiryo UI" panose="020B0604030504040204" pitchFamily="50" charset="-128"/>
              <a:ea typeface="Meiryo UI" panose="020B0604030504040204" pitchFamily="50" charset="-128"/>
            </a:endParaRPr>
          </a:p>
          <a:p>
            <a:endParaRPr lang="en-US" altLang="ja-JP" sz="1600" dirty="0">
              <a:latin typeface="Meiryo UI" panose="020B0604030504040204" pitchFamily="50" charset="-128"/>
              <a:ea typeface="Meiryo UI" panose="020B0604030504040204" pitchFamily="50" charset="-128"/>
            </a:endParaRPr>
          </a:p>
          <a:p>
            <a:r>
              <a:rPr lang="en-US" altLang="ja-JP" sz="1600" dirty="0">
                <a:latin typeface="Meiryo UI" panose="020B0604030504040204" pitchFamily="50" charset="-128"/>
                <a:ea typeface="Meiryo UI" panose="020B0604030504040204" pitchFamily="50" charset="-128"/>
              </a:rPr>
              <a:t>One of the features of this lens is the extended focal length at the wide end, from the conventional 70mm to 50mm. </a:t>
            </a:r>
          </a:p>
          <a:p>
            <a:r>
              <a:rPr lang="en-US" altLang="ja-JP" sz="1600" dirty="0">
                <a:latin typeface="Meiryo UI" panose="020B0604030504040204" pitchFamily="50" charset="-128"/>
                <a:ea typeface="Meiryo UI" panose="020B0604030504040204" pitchFamily="50" charset="-128"/>
              </a:rPr>
              <a:t>This makes it a highly convenient lens that covers the standard focal length and expands the range of subjects that can be photographed.</a:t>
            </a:r>
          </a:p>
          <a:p>
            <a:endParaRPr lang="en-US" altLang="ja-JP" sz="1600" dirty="0">
              <a:latin typeface="Meiryo UI" panose="020B0604030504040204" pitchFamily="50" charset="-128"/>
              <a:ea typeface="Meiryo UI" panose="020B0604030504040204" pitchFamily="50" charset="-128"/>
            </a:endParaRPr>
          </a:p>
          <a:p>
            <a:r>
              <a:rPr lang="en-US" altLang="ja-JP" sz="1600" dirty="0">
                <a:latin typeface="Meiryo UI" panose="020B0604030504040204" pitchFamily="50" charset="-128"/>
                <a:ea typeface="Meiryo UI" panose="020B0604030504040204" pitchFamily="50" charset="-128"/>
              </a:rPr>
              <a:t>If users also have</a:t>
            </a:r>
            <a:r>
              <a:rPr lang="ja-JP" altLang="en-US" sz="1600" dirty="0">
                <a:latin typeface="Meiryo UI" panose="020B0604030504040204" pitchFamily="50" charset="-128"/>
                <a:ea typeface="Meiryo UI" panose="020B0604030504040204" pitchFamily="50" charset="-128"/>
              </a:rPr>
              <a:t> </a:t>
            </a:r>
            <a:r>
              <a:rPr lang="en-US" altLang="ja-JP" sz="1600" dirty="0">
                <a:latin typeface="Meiryo UI" panose="020B0604030504040204" pitchFamily="50" charset="-128"/>
                <a:ea typeface="Meiryo UI" panose="020B0604030504040204" pitchFamily="50" charset="-128"/>
              </a:rPr>
              <a:t>the 17-50mm F/4 Di III VXD (Model A068), they can cover the focal length from ultra wide-angle to telephoto in one compact package.</a:t>
            </a:r>
          </a:p>
          <a:p>
            <a:r>
              <a:rPr lang="en-US" altLang="ja-JP" sz="1600" dirty="0">
                <a:latin typeface="Meiryo UI" panose="020B0604030504040204" pitchFamily="50" charset="-128"/>
                <a:ea typeface="Meiryo UI" panose="020B0604030504040204" pitchFamily="50" charset="-128"/>
              </a:rPr>
              <a:t>The filter diameter of both models is φ67mm. This makes it attractive to share filters such as PL filters that are essential for landscape photography.</a:t>
            </a:r>
          </a:p>
        </p:txBody>
      </p:sp>
    </p:spTree>
    <p:extLst>
      <p:ext uri="{BB962C8B-B14F-4D97-AF65-F5344CB8AC3E}">
        <p14:creationId xmlns:p14="http://schemas.microsoft.com/office/powerpoint/2010/main" val="16208680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8">
            <a:extLst>
              <a:ext uri="{FF2B5EF4-FFF2-40B4-BE49-F238E27FC236}">
                <a16:creationId xmlns:a16="http://schemas.microsoft.com/office/drawing/2014/main" id="{298D863B-A675-3347-B9F4-27B009614EC9}"/>
              </a:ext>
            </a:extLst>
          </p:cNvPr>
          <p:cNvSpPr>
            <a:spLocks noGrp="1" noChangeArrowheads="1"/>
          </p:cNvSpPr>
          <p:nvPr>
            <p:ph type="sldNum" sz="quarter" idx="4"/>
          </p:nvPr>
        </p:nvSpPr>
        <p:spPr bwMode="auto">
          <a:xfrm>
            <a:off x="175955" y="7192985"/>
            <a:ext cx="465395" cy="253773"/>
          </a:xfrm>
          <a:prstGeom prst="rect">
            <a:avLst/>
          </a:prstGeom>
          <a:noFill/>
          <a:ln>
            <a:noFill/>
          </a:ln>
          <a:effectLst/>
        </p:spPr>
        <p:txBody>
          <a:bodyPr vert="horz" wrap="square" lIns="99551" tIns="49775" rIns="99551" bIns="49775" numCol="1" anchor="t" anchorCtr="0" compatLnSpc="1">
            <a:prstTxWarp prst="textNoShape">
              <a:avLst/>
            </a:prstTxWarp>
          </a:bodyPr>
          <a:lstStyle>
            <a:lvl1pPr algn="l">
              <a:defRPr sz="1200" baseline="0">
                <a:solidFill>
                  <a:schemeClr val="bg1"/>
                </a:solidFill>
                <a:latin typeface="Segoe UI" panose="020B0502040204020203" pitchFamily="34" charset="0"/>
                <a:ea typeface="メイリオ" panose="020B0604030504040204" pitchFamily="34" charset="-128"/>
              </a:defRPr>
            </a:lvl1pPr>
          </a:lstStyle>
          <a:p>
            <a:pPr>
              <a:defRPr/>
            </a:pPr>
            <a:fld id="{7ACC86FC-91AA-4669-B5E4-4BC838F4B04F}" type="slidenum">
              <a:rPr lang="en-US" altLang="ja-JP" smtClean="0"/>
              <a:pPr>
                <a:defRPr/>
              </a:pPr>
              <a:t>3</a:t>
            </a:fld>
            <a:endParaRPr lang="en-US" altLang="ja-JP" dirty="0">
              <a:latin typeface="Segoe UI" panose="020B0502040204020203" pitchFamily="34" charset="0"/>
              <a:ea typeface="メイリオ" panose="020B0604030504040204" pitchFamily="34" charset="-128"/>
            </a:endParaRPr>
          </a:p>
        </p:txBody>
      </p:sp>
      <p:sp>
        <p:nvSpPr>
          <p:cNvPr id="22" name="タイトル 1">
            <a:extLst>
              <a:ext uri="{FF2B5EF4-FFF2-40B4-BE49-F238E27FC236}">
                <a16:creationId xmlns:a16="http://schemas.microsoft.com/office/drawing/2014/main" id="{C7307E26-A7CF-4759-B251-D9F43ECAC0E2}"/>
              </a:ext>
            </a:extLst>
          </p:cNvPr>
          <p:cNvSpPr txBox="1">
            <a:spLocks/>
          </p:cNvSpPr>
          <p:nvPr/>
        </p:nvSpPr>
        <p:spPr>
          <a:xfrm>
            <a:off x="312147" y="153553"/>
            <a:ext cx="13159045" cy="746012"/>
          </a:xfrm>
          <a:prstGeom prst="rect">
            <a:avLst/>
          </a:prstGeom>
        </p:spPr>
        <p:txBody>
          <a:bodyPr lIns="72000" tIns="72000" rIns="72000" bIns="72000" anchor="ctr" anchorCtr="0"/>
          <a:lstStyle>
            <a:lvl1pPr>
              <a:lnSpc>
                <a:spcPct val="90000"/>
              </a:lnSpc>
              <a:defRPr sz="2400">
                <a:solidFill>
                  <a:srgbClr val="FFFFFF"/>
                </a:solidFill>
                <a:latin typeface="+mj-lt"/>
                <a:ea typeface="Arai"/>
                <a:cs typeface="Arai"/>
                <a:sym typeface="Arai"/>
              </a:defRPr>
            </a:lvl1pPr>
            <a:lvl2pPr>
              <a:lnSpc>
                <a:spcPct val="90000"/>
              </a:lnSpc>
              <a:defRPr sz="2200">
                <a:solidFill>
                  <a:srgbClr val="FFFFFF"/>
                </a:solidFill>
                <a:latin typeface="Arai"/>
                <a:ea typeface="Arai"/>
                <a:cs typeface="Arai"/>
                <a:sym typeface="Arai"/>
              </a:defRPr>
            </a:lvl2pPr>
            <a:lvl3pPr>
              <a:lnSpc>
                <a:spcPct val="90000"/>
              </a:lnSpc>
              <a:defRPr sz="2200">
                <a:solidFill>
                  <a:srgbClr val="FFFFFF"/>
                </a:solidFill>
                <a:latin typeface="Arai"/>
                <a:ea typeface="Arai"/>
                <a:cs typeface="Arai"/>
                <a:sym typeface="Arai"/>
              </a:defRPr>
            </a:lvl3pPr>
            <a:lvl4pPr>
              <a:lnSpc>
                <a:spcPct val="90000"/>
              </a:lnSpc>
              <a:defRPr sz="2200">
                <a:solidFill>
                  <a:srgbClr val="FFFFFF"/>
                </a:solidFill>
                <a:latin typeface="Arai"/>
                <a:ea typeface="Arai"/>
                <a:cs typeface="Arai"/>
                <a:sym typeface="Arai"/>
              </a:defRPr>
            </a:lvl4pPr>
            <a:lvl5pPr>
              <a:lnSpc>
                <a:spcPct val="90000"/>
              </a:lnSpc>
              <a:defRPr sz="2200">
                <a:solidFill>
                  <a:srgbClr val="FFFFFF"/>
                </a:solidFill>
                <a:latin typeface="Arai"/>
                <a:ea typeface="Arai"/>
                <a:cs typeface="Arai"/>
                <a:sym typeface="Arai"/>
              </a:defRPr>
            </a:lvl5pPr>
            <a:lvl6pPr>
              <a:lnSpc>
                <a:spcPct val="90000"/>
              </a:lnSpc>
              <a:defRPr sz="2200">
                <a:solidFill>
                  <a:srgbClr val="FFFFFF"/>
                </a:solidFill>
                <a:latin typeface="Arai"/>
                <a:ea typeface="Arai"/>
                <a:cs typeface="Arai"/>
                <a:sym typeface="Arai"/>
              </a:defRPr>
            </a:lvl6pPr>
            <a:lvl7pPr>
              <a:lnSpc>
                <a:spcPct val="90000"/>
              </a:lnSpc>
              <a:defRPr sz="2200">
                <a:solidFill>
                  <a:srgbClr val="FFFFFF"/>
                </a:solidFill>
                <a:latin typeface="Arai"/>
                <a:ea typeface="Arai"/>
                <a:cs typeface="Arai"/>
                <a:sym typeface="Arai"/>
              </a:defRPr>
            </a:lvl7pPr>
            <a:lvl8pPr>
              <a:lnSpc>
                <a:spcPct val="90000"/>
              </a:lnSpc>
              <a:defRPr sz="2200">
                <a:solidFill>
                  <a:srgbClr val="FFFFFF"/>
                </a:solidFill>
                <a:latin typeface="Arai"/>
                <a:ea typeface="Arai"/>
                <a:cs typeface="Arai"/>
                <a:sym typeface="Arai"/>
              </a:defRPr>
            </a:lvl8pPr>
            <a:lvl9pPr>
              <a:lnSpc>
                <a:spcPct val="90000"/>
              </a:lnSpc>
              <a:defRPr sz="2200">
                <a:solidFill>
                  <a:srgbClr val="FFFFFF"/>
                </a:solidFill>
                <a:latin typeface="Arai"/>
                <a:ea typeface="Arai"/>
                <a:cs typeface="Arai"/>
                <a:sym typeface="Arai"/>
              </a:defRPr>
            </a:lvl9pPr>
          </a:lstStyle>
          <a:p>
            <a:pPr>
              <a:lnSpc>
                <a:spcPct val="100000"/>
              </a:lnSpc>
            </a:pPr>
            <a:r>
              <a:rPr lang="en-US" altLang="ja-JP" sz="3200" b="1" u="sng" dirty="0">
                <a:solidFill>
                  <a:srgbClr val="005BAB"/>
                </a:solidFill>
                <a:latin typeface="Meiryo UI" panose="020B0604030504040204" pitchFamily="50" charset="-128"/>
                <a:ea typeface="Meiryo UI" panose="020B0604030504040204" pitchFamily="50" charset="-128"/>
                <a:cs typeface="Meiryo UI" panose="020B0604030504040204" pitchFamily="50" charset="-128"/>
              </a:rPr>
              <a:t>Concept:</a:t>
            </a:r>
            <a:r>
              <a:rPr lang="ja-JP" altLang="en-US" sz="3200" b="1" u="sng" dirty="0">
                <a:solidFill>
                  <a:srgbClr val="005BAB"/>
                </a:solidFill>
                <a:latin typeface="Meiryo UI" panose="020B0604030504040204" pitchFamily="50" charset="-128"/>
                <a:ea typeface="Meiryo UI" panose="020B0604030504040204" pitchFamily="50" charset="-128"/>
                <a:cs typeface="Meiryo UI" panose="020B0604030504040204" pitchFamily="50" charset="-128"/>
              </a:rPr>
              <a:t> </a:t>
            </a:r>
            <a:r>
              <a:rPr lang="ja-JP" altLang="en-US" b="1" u="sng" dirty="0">
                <a:solidFill>
                  <a:srgbClr val="005BAB"/>
                </a:solidFill>
                <a:latin typeface="Meiryo UI" panose="020B0604030504040204" pitchFamily="50" charset="-128"/>
                <a:ea typeface="Meiryo UI" panose="020B0604030504040204" pitchFamily="50" charset="-128"/>
                <a:cs typeface="Meiryo UI" panose="020B0604030504040204" pitchFamily="50" charset="-128"/>
              </a:rPr>
              <a:t> </a:t>
            </a:r>
            <a:endParaRPr lang="en-US" altLang="ja-JP" b="1" u="sng" dirty="0">
              <a:solidFill>
                <a:srgbClr val="005BAB"/>
              </a:solidFill>
              <a:latin typeface="Meiryo UI" panose="020B0604030504040204" pitchFamily="50" charset="-128"/>
              <a:ea typeface="Meiryo UI" panose="020B0604030504040204" pitchFamily="50" charset="-128"/>
              <a:cs typeface="Meiryo UI" panose="020B0604030504040204" pitchFamily="50" charset="-128"/>
            </a:endParaRPr>
          </a:p>
          <a:p>
            <a:pPr>
              <a:lnSpc>
                <a:spcPct val="100000"/>
              </a:lnSpc>
            </a:pPr>
            <a:r>
              <a:rPr lang="ja-JP" altLang="en-US" b="1" dirty="0">
                <a:solidFill>
                  <a:srgbClr val="005BAB"/>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b="1" u="sng" dirty="0">
                <a:solidFill>
                  <a:srgbClr val="005BAB"/>
                </a:solidFill>
                <a:latin typeface="Meiryo UI" panose="020B0604030504040204" pitchFamily="50" charset="-128"/>
                <a:ea typeface="Meiryo UI" panose="020B0604030504040204" pitchFamily="50" charset="-128"/>
                <a:cs typeface="Meiryo UI" panose="020B0604030504040204" pitchFamily="50" charset="-128"/>
              </a:rPr>
              <a:t>50-300mm F/4.5-6.3 Di III VC</a:t>
            </a:r>
            <a:r>
              <a:rPr lang="ja-JP" altLang="en-US" b="1" u="sng" dirty="0">
                <a:solidFill>
                  <a:srgbClr val="005BAB"/>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b="1" u="sng" dirty="0">
                <a:solidFill>
                  <a:srgbClr val="005BAB"/>
                </a:solidFill>
                <a:latin typeface="Meiryo UI" panose="020B0604030504040204" pitchFamily="50" charset="-128"/>
                <a:ea typeface="Meiryo UI" panose="020B0604030504040204" pitchFamily="50" charset="-128"/>
                <a:cs typeface="Meiryo UI" panose="020B0604030504040204" pitchFamily="50" charset="-128"/>
              </a:rPr>
              <a:t>VXD</a:t>
            </a:r>
            <a:r>
              <a:rPr lang="ja-JP" altLang="en-US" b="1" u="sng" dirty="0">
                <a:solidFill>
                  <a:srgbClr val="005BAB"/>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b="1" u="sng" dirty="0">
                <a:solidFill>
                  <a:srgbClr val="005BAB"/>
                </a:solidFill>
                <a:latin typeface="Meiryo UI" panose="020B0604030504040204" pitchFamily="50" charset="-128"/>
                <a:ea typeface="Meiryo UI" panose="020B0604030504040204" pitchFamily="50" charset="-128"/>
                <a:cs typeface="Meiryo UI" panose="020B0604030504040204" pitchFamily="50" charset="-128"/>
              </a:rPr>
              <a:t>for Sony full-frame mirrorless</a:t>
            </a:r>
            <a:endParaRPr lang="en-US" altLang="ja-JP" sz="2800" b="1" u="sng" dirty="0">
              <a:solidFill>
                <a:srgbClr val="005BAB"/>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0" name="右矢印 23">
            <a:extLst>
              <a:ext uri="{FF2B5EF4-FFF2-40B4-BE49-F238E27FC236}">
                <a16:creationId xmlns:a16="http://schemas.microsoft.com/office/drawing/2014/main" id="{377915C6-C0D1-4FEF-B6EB-4D726EAC80AC}"/>
              </a:ext>
            </a:extLst>
          </p:cNvPr>
          <p:cNvSpPr/>
          <p:nvPr/>
        </p:nvSpPr>
        <p:spPr>
          <a:xfrm>
            <a:off x="2138133" y="5795485"/>
            <a:ext cx="649542" cy="590392"/>
          </a:xfrm>
          <a:prstGeom prst="rightArrow">
            <a:avLst/>
          </a:prstGeom>
          <a:solidFill>
            <a:srgbClr val="005BAB"/>
          </a:solidFill>
          <a:ln w="1905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200" dirty="0">
              <a:solidFill>
                <a:schemeClr val="tx1">
                  <a:lumMod val="75000"/>
                  <a:lumOff val="25000"/>
                </a:schemeClr>
              </a:solidFill>
            </a:endParaRPr>
          </a:p>
        </p:txBody>
      </p:sp>
      <p:sp>
        <p:nvSpPr>
          <p:cNvPr id="27" name="テキスト ボックス 26">
            <a:extLst>
              <a:ext uri="{FF2B5EF4-FFF2-40B4-BE49-F238E27FC236}">
                <a16:creationId xmlns:a16="http://schemas.microsoft.com/office/drawing/2014/main" id="{07FC151A-86C5-41D0-97F4-09384D7EE28F}"/>
              </a:ext>
            </a:extLst>
          </p:cNvPr>
          <p:cNvSpPr txBox="1"/>
          <p:nvPr/>
        </p:nvSpPr>
        <p:spPr>
          <a:xfrm>
            <a:off x="2944379" y="1225914"/>
            <a:ext cx="7555779" cy="1200329"/>
          </a:xfrm>
          <a:prstGeom prst="rect">
            <a:avLst/>
          </a:prstGeom>
          <a:noFill/>
          <a:ln w="28575">
            <a:solidFill>
              <a:srgbClr val="005BAB"/>
            </a:solidFill>
          </a:ln>
        </p:spPr>
        <p:txBody>
          <a:bodyPr wrap="square">
            <a:spAutoFit/>
          </a:bodyPr>
          <a:lstStyle/>
          <a:p>
            <a:pPr lvl="0">
              <a:defRPr/>
            </a:pPr>
            <a:r>
              <a:rPr lang="en-US" altLang="ja-JP" sz="2400" b="1" kern="0" dirty="0">
                <a:latin typeface="Meiryo UI" panose="020B0604030504040204" pitchFamily="50" charset="-128"/>
                <a:ea typeface="Meiryo UI" panose="020B0604030504040204" pitchFamily="50" charset="-128"/>
                <a:cs typeface="Meiryo UI" panose="020B0604030504040204" pitchFamily="50" charset="-128"/>
                <a:sym typeface="Helvetica"/>
              </a:rPr>
              <a:t>For those who feel 70mm is somewhat tight.</a:t>
            </a:r>
          </a:p>
          <a:p>
            <a:pPr lvl="0">
              <a:defRPr/>
            </a:pPr>
            <a:r>
              <a:rPr lang="en-US" altLang="ja-JP" sz="2400" b="1" kern="0" dirty="0">
                <a:latin typeface="Meiryo UI" panose="020B0604030504040204" pitchFamily="50" charset="-128"/>
                <a:ea typeface="Meiryo UI" panose="020B0604030504040204" pitchFamily="50" charset="-128"/>
                <a:cs typeface="Meiryo UI" panose="020B0604030504040204" pitchFamily="50" charset="-128"/>
                <a:sym typeface="Helvetica"/>
              </a:rPr>
              <a:t>The 300mm telephoto zoom lens, starting from 50mm at the wide end.</a:t>
            </a:r>
          </a:p>
        </p:txBody>
      </p:sp>
      <p:sp>
        <p:nvSpPr>
          <p:cNvPr id="30" name="テキスト ボックス 29">
            <a:extLst>
              <a:ext uri="{FF2B5EF4-FFF2-40B4-BE49-F238E27FC236}">
                <a16:creationId xmlns:a16="http://schemas.microsoft.com/office/drawing/2014/main" id="{0C44AF33-5EA4-47B7-9353-ED4A6ED9EA47}"/>
              </a:ext>
            </a:extLst>
          </p:cNvPr>
          <p:cNvSpPr txBox="1"/>
          <p:nvPr/>
        </p:nvSpPr>
        <p:spPr>
          <a:xfrm>
            <a:off x="1746806" y="4430735"/>
            <a:ext cx="9336477" cy="246221"/>
          </a:xfrm>
          <a:prstGeom prst="rect">
            <a:avLst/>
          </a:prstGeom>
          <a:noFill/>
        </p:spPr>
        <p:txBody>
          <a:bodyPr wrap="square" rtlCol="0">
            <a:spAutoFit/>
          </a:bodyPr>
          <a:lstStyle/>
          <a:p>
            <a:pPr algn="l"/>
            <a:r>
              <a:rPr lang="en-US" altLang="ja-JP" sz="1000" kern="100" dirty="0">
                <a:effectLst/>
                <a:latin typeface="Meiryo UI" panose="020B0604030504040204" pitchFamily="50" charset="-128"/>
                <a:ea typeface="Meiryo UI" panose="020B0604030504040204" pitchFamily="50" charset="-128"/>
                <a:cs typeface="Times New Roman" panose="02020603050405020304" pitchFamily="18" charset="0"/>
              </a:rPr>
              <a:t>* Among full-frame mirrorless compatible 300mm telephoto zoom lenses equipped with a vibration compensation (As of May 2024: TAMRON)</a:t>
            </a:r>
            <a:endParaRPr lang="ja-JP" altLang="ja-JP" sz="1000" kern="100" dirty="0">
              <a:effectLst/>
              <a:latin typeface="Meiryo UI" panose="020B0604030504040204" pitchFamily="50" charset="-128"/>
              <a:ea typeface="Meiryo UI" panose="020B0604030504040204" pitchFamily="50" charset="-128"/>
              <a:cs typeface="Times New Roman" panose="02020603050405020304" pitchFamily="18" charset="0"/>
            </a:endParaRPr>
          </a:p>
        </p:txBody>
      </p:sp>
      <p:sp>
        <p:nvSpPr>
          <p:cNvPr id="31" name="テキスト ボックス 30">
            <a:extLst>
              <a:ext uri="{FF2B5EF4-FFF2-40B4-BE49-F238E27FC236}">
                <a16:creationId xmlns:a16="http://schemas.microsoft.com/office/drawing/2014/main" id="{54BFD205-4C24-4283-B605-BECD1C54630D}"/>
              </a:ext>
            </a:extLst>
          </p:cNvPr>
          <p:cNvSpPr txBox="1"/>
          <p:nvPr/>
        </p:nvSpPr>
        <p:spPr>
          <a:xfrm>
            <a:off x="3101084" y="5398186"/>
            <a:ext cx="9146576" cy="1169547"/>
          </a:xfrm>
          <a:prstGeom prst="rect">
            <a:avLst/>
          </a:prstGeom>
          <a:noFill/>
          <a:ln w="19050" cap="flat">
            <a:solidFill>
              <a:srgbClr val="0000FF"/>
            </a:solidFill>
            <a:miter lim="400000"/>
          </a:ln>
          <a:effectLst/>
        </p:spPr>
        <p:txBody>
          <a:bodyPr rot="0" spcFirstLastPara="1" vertOverflow="overflow" horzOverflow="overflow" vert="horz" wrap="square" lIns="45718" tIns="45718" rIns="45718" bIns="45718" numCol="1" spcCol="38100" rtlCol="0" anchor="t">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ja-JP" altLang="en-US" sz="1400" b="0" i="0" u="none" strike="noStrike" kern="0" cap="none" spc="0" normalizeH="0" baseline="0" noProof="0" dirty="0">
                <a:ln>
                  <a:noFill/>
                </a:ln>
                <a:effectLst/>
                <a:uLnTx/>
                <a:uFillTx/>
                <a:latin typeface="Meiryo UI" panose="020B0604030504040204" pitchFamily="50" charset="-128"/>
                <a:ea typeface="Meiryo UI" panose="020B0604030504040204" pitchFamily="50" charset="-128"/>
                <a:cs typeface="Meiryo UI" panose="020B0604030504040204" pitchFamily="50" charset="-128"/>
                <a:sym typeface="Helvetica"/>
              </a:rPr>
              <a:t>　</a:t>
            </a:r>
            <a:r>
              <a:rPr kumimoji="0" lang="en-US" altLang="ja-JP" sz="1400" b="0" i="0" u="none" strike="noStrike" kern="0" cap="none" spc="0" normalizeH="0" baseline="0" noProof="0" dirty="0">
                <a:ln>
                  <a:noFill/>
                </a:ln>
                <a:effectLst/>
                <a:uLnTx/>
                <a:uFillTx/>
                <a:latin typeface="Meiryo UI" panose="020B0604030504040204" pitchFamily="50" charset="-128"/>
                <a:ea typeface="Meiryo UI" panose="020B0604030504040204" pitchFamily="50" charset="-128"/>
                <a:cs typeface="Meiryo UI" panose="020B0604030504040204" pitchFamily="50" charset="-128"/>
                <a:sym typeface="Helvetica"/>
              </a:rPr>
              <a:t>Target users:   1.</a:t>
            </a:r>
            <a:r>
              <a:rPr kumimoji="0" lang="ja-JP" altLang="en-US" sz="1400" b="0" i="0" u="none" strike="noStrike" kern="0" cap="none" spc="0" normalizeH="0" baseline="0" noProof="0" dirty="0">
                <a:ln>
                  <a:noFill/>
                </a:ln>
                <a:effectLst/>
                <a:uLnTx/>
                <a:uFillTx/>
                <a:latin typeface="Meiryo UI" panose="020B0604030504040204" pitchFamily="50" charset="-128"/>
                <a:ea typeface="Meiryo UI" panose="020B0604030504040204" pitchFamily="50" charset="-128"/>
                <a:cs typeface="Meiryo UI" panose="020B0604030504040204" pitchFamily="50" charset="-128"/>
                <a:sym typeface="Helvetica"/>
              </a:rPr>
              <a:t> </a:t>
            </a:r>
            <a:r>
              <a:rPr kumimoji="0" lang="en-US" altLang="ja-JP" sz="1400" b="0" i="0" u="none" strike="noStrike" kern="0" cap="none" spc="0" normalizeH="0" baseline="0" noProof="0" dirty="0">
                <a:ln>
                  <a:noFill/>
                </a:ln>
                <a:effectLst/>
                <a:uLnTx/>
                <a:uFillTx/>
                <a:latin typeface="Meiryo UI" panose="020B0604030504040204" pitchFamily="50" charset="-128"/>
                <a:ea typeface="Meiryo UI" panose="020B0604030504040204" pitchFamily="50" charset="-128"/>
                <a:cs typeface="Meiryo UI" panose="020B0604030504040204" pitchFamily="50" charset="-128"/>
                <a:sym typeface="Helvetica"/>
              </a:rPr>
              <a:t>Middle to high amateurs seeking for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ja-JP" sz="1400" kern="0" dirty="0">
                <a:latin typeface="Meiryo UI" panose="020B0604030504040204" pitchFamily="50" charset="-128"/>
                <a:ea typeface="Meiryo UI" panose="020B0604030504040204" pitchFamily="50" charset="-128"/>
                <a:cs typeface="Meiryo UI" panose="020B0604030504040204" pitchFamily="50" charset="-128"/>
                <a:sym typeface="Helvetica"/>
              </a:rPr>
              <a:t>                           </a:t>
            </a:r>
            <a:r>
              <a:rPr kumimoji="0" lang="en-US" altLang="ja-JP" sz="1400" b="0" i="0" u="none" strike="noStrike" kern="0" cap="none" spc="0" normalizeH="0" baseline="0" noProof="0" dirty="0">
                <a:ln>
                  <a:noFill/>
                </a:ln>
                <a:effectLst/>
                <a:uLnTx/>
                <a:uFillTx/>
                <a:latin typeface="Meiryo UI" panose="020B0604030504040204" pitchFamily="50" charset="-128"/>
                <a:ea typeface="Meiryo UI" panose="020B0604030504040204" pitchFamily="50" charset="-128"/>
                <a:cs typeface="Meiryo UI" panose="020B0604030504040204" pitchFamily="50" charset="-128"/>
                <a:sym typeface="Helvetica"/>
              </a:rPr>
              <a:t>a light weight, VC mechanism, and high-speed AF</a:t>
            </a:r>
            <a:endParaRPr kumimoji="0" lang="en-US" altLang="ja-JP" sz="1400" kern="0" dirty="0">
              <a:solidFill>
                <a:srgbClr val="FF0000"/>
              </a:solidFill>
              <a:latin typeface="Meiryo UI" panose="020B0604030504040204" pitchFamily="50" charset="-128"/>
              <a:ea typeface="Meiryo UI" panose="020B0604030504040204" pitchFamily="50" charset="-128"/>
              <a:cs typeface="Meiryo UI" panose="020B0604030504040204" pitchFamily="50" charset="-128"/>
              <a:sym typeface="Helvetica"/>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ja-JP" sz="1400" b="0" i="0" u="none" strike="noStrike" kern="0" cap="none" spc="0" normalizeH="0" baseline="0" noProof="0" dirty="0">
                <a:ln>
                  <a:noFill/>
                </a:ln>
                <a:effectLst/>
                <a:uLnTx/>
                <a:uFillTx/>
                <a:latin typeface="Meiryo UI" panose="020B0604030504040204" pitchFamily="50" charset="-128"/>
                <a:ea typeface="Meiryo UI" panose="020B0604030504040204" pitchFamily="50" charset="-128"/>
                <a:cs typeface="Meiryo UI" panose="020B0604030504040204" pitchFamily="50" charset="-128"/>
                <a:sym typeface="Helvetica"/>
              </a:rPr>
              <a:t>                       2</a:t>
            </a:r>
            <a:r>
              <a:rPr kumimoji="0" lang="en-US" altLang="ja-JP" sz="1400" kern="0" dirty="0">
                <a:latin typeface="Meiryo UI" panose="020B0604030504040204" pitchFamily="50" charset="-128"/>
                <a:ea typeface="Meiryo UI" panose="020B0604030504040204" pitchFamily="50" charset="-128"/>
                <a:cs typeface="Meiryo UI" panose="020B0604030504040204" pitchFamily="50" charset="-128"/>
                <a:sym typeface="Helvetica"/>
              </a:rPr>
              <a:t>.</a:t>
            </a:r>
            <a:r>
              <a:rPr kumimoji="0" lang="ja-JP" altLang="en-US" sz="1400" kern="0" dirty="0">
                <a:latin typeface="Meiryo UI" panose="020B0604030504040204" pitchFamily="50" charset="-128"/>
                <a:ea typeface="Meiryo UI" panose="020B0604030504040204" pitchFamily="50" charset="-128"/>
                <a:cs typeface="Meiryo UI" panose="020B0604030504040204" pitchFamily="50" charset="-128"/>
                <a:sym typeface="Helvetica"/>
              </a:rPr>
              <a:t> </a:t>
            </a:r>
            <a:r>
              <a:rPr kumimoji="0" lang="en-US" altLang="ja-JP" sz="1400" kern="0" dirty="0">
                <a:latin typeface="Meiryo UI" panose="020B0604030504040204" pitchFamily="50" charset="-128"/>
                <a:ea typeface="Meiryo UI" panose="020B0604030504040204" pitchFamily="50" charset="-128"/>
                <a:cs typeface="Meiryo UI" panose="020B0604030504040204" pitchFamily="50" charset="-128"/>
                <a:sym typeface="Helvetica"/>
              </a:rPr>
              <a:t>Users</a:t>
            </a:r>
            <a:r>
              <a:rPr kumimoji="0" lang="ja-JP" altLang="en-US" sz="1400" kern="0" dirty="0">
                <a:latin typeface="Meiryo UI" panose="020B0604030504040204" pitchFamily="50" charset="-128"/>
                <a:ea typeface="Meiryo UI" panose="020B0604030504040204" pitchFamily="50" charset="-128"/>
                <a:cs typeface="Meiryo UI" panose="020B0604030504040204" pitchFamily="50" charset="-128"/>
                <a:sym typeface="Helvetica"/>
              </a:rPr>
              <a:t> </a:t>
            </a:r>
            <a:r>
              <a:rPr kumimoji="0" lang="en-US" altLang="ja-JP" sz="1400" kern="0" dirty="0">
                <a:latin typeface="Meiryo UI" panose="020B0604030504040204" pitchFamily="50" charset="-128"/>
                <a:ea typeface="Meiryo UI" panose="020B0604030504040204" pitchFamily="50" charset="-128"/>
                <a:cs typeface="Meiryo UI" panose="020B0604030504040204" pitchFamily="50" charset="-128"/>
                <a:sym typeface="Helvetica"/>
              </a:rPr>
              <a:t>who</a:t>
            </a:r>
            <a:r>
              <a:rPr kumimoji="0" lang="ja-JP" altLang="en-US" sz="1400" kern="0" dirty="0">
                <a:latin typeface="Meiryo UI" panose="020B0604030504040204" pitchFamily="50" charset="-128"/>
                <a:ea typeface="Meiryo UI" panose="020B0604030504040204" pitchFamily="50" charset="-128"/>
                <a:cs typeface="Meiryo UI" panose="020B0604030504040204" pitchFamily="50" charset="-128"/>
                <a:sym typeface="Helvetica"/>
              </a:rPr>
              <a:t> </a:t>
            </a:r>
            <a:r>
              <a:rPr kumimoji="0" lang="en-US" altLang="ja-JP" sz="1400" kern="0" dirty="0">
                <a:latin typeface="Meiryo UI" panose="020B0604030504040204" pitchFamily="50" charset="-128"/>
                <a:ea typeface="Meiryo UI" panose="020B0604030504040204" pitchFamily="50" charset="-128"/>
                <a:cs typeface="Meiryo UI" panose="020B0604030504040204" pitchFamily="50" charset="-128"/>
                <a:sym typeface="Helvetica"/>
              </a:rPr>
              <a:t>need both</a:t>
            </a:r>
            <a:r>
              <a:rPr kumimoji="0" lang="ja-JP" altLang="en-US" sz="1400" kern="0" dirty="0">
                <a:latin typeface="Meiryo UI" panose="020B0604030504040204" pitchFamily="50" charset="-128"/>
                <a:ea typeface="Meiryo UI" panose="020B0604030504040204" pitchFamily="50" charset="-128"/>
                <a:cs typeface="Meiryo UI" panose="020B0604030504040204" pitchFamily="50" charset="-128"/>
                <a:sym typeface="Helvetica"/>
              </a:rPr>
              <a:t> </a:t>
            </a:r>
            <a:r>
              <a:rPr kumimoji="0" lang="en-US" altLang="ja-JP" sz="1400" kern="0" dirty="0">
                <a:latin typeface="Meiryo UI" panose="020B0604030504040204" pitchFamily="50" charset="-128"/>
                <a:ea typeface="Meiryo UI" panose="020B0604030504040204" pitchFamily="50" charset="-128"/>
                <a:cs typeface="Meiryo UI" panose="020B0604030504040204" pitchFamily="50" charset="-128"/>
                <a:sym typeface="Helvetica"/>
              </a:rPr>
              <a:t>high-image</a:t>
            </a:r>
            <a:r>
              <a:rPr kumimoji="0" lang="ja-JP" altLang="en-US" sz="1400" kern="0" dirty="0">
                <a:latin typeface="Meiryo UI" panose="020B0604030504040204" pitchFamily="50" charset="-128"/>
                <a:ea typeface="Meiryo UI" panose="020B0604030504040204" pitchFamily="50" charset="-128"/>
                <a:cs typeface="Meiryo UI" panose="020B0604030504040204" pitchFamily="50" charset="-128"/>
                <a:sym typeface="Helvetica"/>
              </a:rPr>
              <a:t> </a:t>
            </a:r>
            <a:r>
              <a:rPr kumimoji="0" lang="en-US" altLang="ja-JP" sz="1400" kern="0" dirty="0">
                <a:latin typeface="Meiryo UI" panose="020B0604030504040204" pitchFamily="50" charset="-128"/>
                <a:ea typeface="Meiryo UI" panose="020B0604030504040204" pitchFamily="50" charset="-128"/>
                <a:cs typeface="Meiryo UI" panose="020B0604030504040204" pitchFamily="50" charset="-128"/>
                <a:sym typeface="Helvetica"/>
              </a:rPr>
              <a:t>quality</a:t>
            </a:r>
            <a:r>
              <a:rPr kumimoji="0" lang="ja-JP" altLang="en-US" sz="1400" kern="0" dirty="0">
                <a:latin typeface="Meiryo UI" panose="020B0604030504040204" pitchFamily="50" charset="-128"/>
                <a:ea typeface="Meiryo UI" panose="020B0604030504040204" pitchFamily="50" charset="-128"/>
                <a:cs typeface="Meiryo UI" panose="020B0604030504040204" pitchFamily="50" charset="-128"/>
                <a:sym typeface="Helvetica"/>
              </a:rPr>
              <a:t> </a:t>
            </a:r>
            <a:r>
              <a:rPr kumimoji="0" lang="en-US" altLang="ja-JP" sz="1400" kern="0" dirty="0">
                <a:latin typeface="Meiryo UI" panose="020B0604030504040204" pitchFamily="50" charset="-128"/>
                <a:ea typeface="Meiryo UI" panose="020B0604030504040204" pitchFamily="50" charset="-128"/>
                <a:cs typeface="Meiryo UI" panose="020B0604030504040204" pitchFamily="50" charset="-128"/>
                <a:sym typeface="Helvetica"/>
              </a:rPr>
              <a:t>and</a:t>
            </a:r>
            <a:r>
              <a:rPr kumimoji="0" lang="ja-JP" altLang="en-US" sz="1400" kern="0" dirty="0">
                <a:latin typeface="Meiryo UI" panose="020B0604030504040204" pitchFamily="50" charset="-128"/>
                <a:ea typeface="Meiryo UI" panose="020B0604030504040204" pitchFamily="50" charset="-128"/>
                <a:cs typeface="Meiryo UI" panose="020B0604030504040204" pitchFamily="50" charset="-128"/>
                <a:sym typeface="Helvetica"/>
              </a:rPr>
              <a:t> </a:t>
            </a:r>
            <a:r>
              <a:rPr kumimoji="0" lang="en-US" altLang="ja-JP" sz="1400" kern="0" dirty="0">
                <a:latin typeface="Meiryo UI" panose="020B0604030504040204" pitchFamily="50" charset="-128"/>
                <a:ea typeface="Meiryo UI" panose="020B0604030504040204" pitchFamily="50" charset="-128"/>
                <a:cs typeface="Meiryo UI" panose="020B0604030504040204" pitchFamily="50" charset="-128"/>
                <a:sym typeface="Helvetica"/>
              </a:rPr>
              <a:t>300mm</a:t>
            </a:r>
            <a:r>
              <a:rPr kumimoji="0" lang="ja-JP" altLang="en-US" sz="1400" kern="0" dirty="0">
                <a:latin typeface="Meiryo UI" panose="020B0604030504040204" pitchFamily="50" charset="-128"/>
                <a:ea typeface="Meiryo UI" panose="020B0604030504040204" pitchFamily="50" charset="-128"/>
                <a:cs typeface="Meiryo UI" panose="020B0604030504040204" pitchFamily="50" charset="-128"/>
                <a:sym typeface="Helvetica"/>
              </a:rPr>
              <a:t> </a:t>
            </a:r>
            <a:r>
              <a:rPr kumimoji="0" lang="en-US" altLang="ja-JP" sz="1400" kern="0" dirty="0">
                <a:latin typeface="Meiryo UI" panose="020B0604030504040204" pitchFamily="50" charset="-128"/>
                <a:ea typeface="Meiryo UI" panose="020B0604030504040204" pitchFamily="50" charset="-128"/>
                <a:cs typeface="Meiryo UI" panose="020B0604030504040204" pitchFamily="50" charset="-128"/>
                <a:sym typeface="Helvetica"/>
              </a:rPr>
              <a:t>at</a:t>
            </a:r>
            <a:r>
              <a:rPr kumimoji="0" lang="ja-JP" altLang="en-US" sz="1400" kern="0" dirty="0">
                <a:latin typeface="Meiryo UI" panose="020B0604030504040204" pitchFamily="50" charset="-128"/>
                <a:ea typeface="Meiryo UI" panose="020B0604030504040204" pitchFamily="50" charset="-128"/>
                <a:cs typeface="Meiryo UI" panose="020B0604030504040204" pitchFamily="50" charset="-128"/>
                <a:sym typeface="Helvetica"/>
              </a:rPr>
              <a:t> </a:t>
            </a:r>
            <a:r>
              <a:rPr kumimoji="0" lang="en-US" altLang="ja-JP" sz="1400" kern="0" dirty="0">
                <a:latin typeface="Meiryo UI" panose="020B0604030504040204" pitchFamily="50" charset="-128"/>
                <a:ea typeface="Meiryo UI" panose="020B0604030504040204" pitchFamily="50" charset="-128"/>
                <a:cs typeface="Meiryo UI" panose="020B0604030504040204" pitchFamily="50" charset="-128"/>
                <a:sym typeface="Helvetica"/>
              </a:rPr>
              <a:t>tele</a:t>
            </a:r>
            <a:r>
              <a:rPr kumimoji="0" lang="ja-JP" altLang="en-US" sz="1400" kern="0" dirty="0">
                <a:latin typeface="Meiryo UI" panose="020B0604030504040204" pitchFamily="50" charset="-128"/>
                <a:ea typeface="Meiryo UI" panose="020B0604030504040204" pitchFamily="50" charset="-128"/>
                <a:cs typeface="Meiryo UI" panose="020B0604030504040204" pitchFamily="50" charset="-128"/>
                <a:sym typeface="Helvetica"/>
              </a:rPr>
              <a:t> </a:t>
            </a:r>
            <a:r>
              <a:rPr kumimoji="0" lang="en-US" altLang="ja-JP" sz="1400" kern="0" dirty="0">
                <a:latin typeface="Meiryo UI" panose="020B0604030504040204" pitchFamily="50" charset="-128"/>
                <a:ea typeface="Meiryo UI" panose="020B0604030504040204" pitchFamily="50" charset="-128"/>
                <a:cs typeface="Meiryo UI" panose="020B0604030504040204" pitchFamily="50" charset="-128"/>
                <a:sym typeface="Helvetica"/>
              </a:rPr>
              <a:t>side</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ja-JP" sz="1400" b="0" i="0" u="none" strike="noStrike" kern="0" cap="none" spc="0" normalizeH="0" baseline="0" noProof="0" dirty="0">
              <a:ln>
                <a:noFill/>
              </a:ln>
              <a:effectLst/>
              <a:uLnTx/>
              <a:uFillTx/>
              <a:latin typeface="Meiryo UI" panose="020B0604030504040204" pitchFamily="50" charset="-128"/>
              <a:ea typeface="Meiryo UI" panose="020B0604030504040204" pitchFamily="50" charset="-128"/>
              <a:cs typeface="Meiryo UI" panose="020B0604030504040204" pitchFamily="50" charset="-128"/>
              <a:sym typeface="Helvetica"/>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ja-JP" sz="1400" kern="0" dirty="0">
                <a:latin typeface="Meiryo UI" panose="020B0604030504040204" pitchFamily="50" charset="-128"/>
                <a:ea typeface="Meiryo UI" panose="020B0604030504040204" pitchFamily="50" charset="-128"/>
                <a:cs typeface="Meiryo UI" panose="020B0604030504040204" pitchFamily="50" charset="-128"/>
                <a:sym typeface="Helvetica"/>
              </a:rPr>
              <a:t>  Target cameras: </a:t>
            </a:r>
            <a:r>
              <a:rPr kumimoji="0" lang="en-US" altLang="ja-JP" sz="1400" b="0" i="0" u="none" strike="noStrike" kern="0" cap="none" spc="0" normalizeH="0" baseline="0" noProof="0" dirty="0">
                <a:ln>
                  <a:noFill/>
                </a:ln>
                <a:effectLst/>
                <a:uLnTx/>
                <a:uFillTx/>
                <a:latin typeface="Meiryo UI" panose="020B0604030504040204" pitchFamily="50" charset="-128"/>
                <a:ea typeface="Meiryo UI" panose="020B0604030504040204" pitchFamily="50" charset="-128"/>
                <a:cs typeface="Meiryo UI" panose="020B0604030504040204" pitchFamily="50" charset="-128"/>
                <a:sym typeface="Helvetica"/>
              </a:rPr>
              <a:t>α7 </a:t>
            </a:r>
            <a:r>
              <a:rPr kumimoji="0" lang="en-US" altLang="ja-JP" sz="1400" kern="0" dirty="0">
                <a:latin typeface="Meiryo UI" panose="020B0604030504040204" pitchFamily="50" charset="-128"/>
                <a:ea typeface="Meiryo UI" panose="020B0604030504040204" pitchFamily="50" charset="-128"/>
                <a:cs typeface="Meiryo UI" panose="020B0604030504040204" pitchFamily="50" charset="-128"/>
                <a:sym typeface="Helvetica"/>
              </a:rPr>
              <a:t>IV</a:t>
            </a:r>
            <a:r>
              <a:rPr kumimoji="0" lang="ja-JP" altLang="en-US" sz="1400" kern="0" dirty="0">
                <a:latin typeface="Meiryo UI" panose="020B0604030504040204" pitchFamily="50" charset="-128"/>
                <a:ea typeface="Meiryo UI" panose="020B0604030504040204" pitchFamily="50" charset="-128"/>
                <a:cs typeface="Meiryo UI" panose="020B0604030504040204" pitchFamily="50" charset="-128"/>
                <a:sym typeface="Helvetica"/>
              </a:rPr>
              <a:t> </a:t>
            </a:r>
            <a:r>
              <a:rPr kumimoji="0" lang="en-US" altLang="ja-JP" sz="1400" b="0" i="0" u="none" strike="noStrike" kern="0" cap="none" spc="0" normalizeH="0" baseline="0" noProof="0" dirty="0">
                <a:ln>
                  <a:noFill/>
                </a:ln>
                <a:effectLst/>
                <a:uLnTx/>
                <a:uFillTx/>
                <a:latin typeface="Meiryo UI" panose="020B0604030504040204" pitchFamily="50" charset="-128"/>
                <a:ea typeface="Meiryo UI" panose="020B0604030504040204" pitchFamily="50" charset="-128"/>
                <a:cs typeface="Meiryo UI" panose="020B0604030504040204" pitchFamily="50" charset="-128"/>
                <a:sym typeface="Helvetica"/>
              </a:rPr>
              <a:t>α7R Ⅳ</a:t>
            </a:r>
            <a:r>
              <a:rPr kumimoji="0" lang="en-US" altLang="ja-JP" sz="1400" kern="0" dirty="0">
                <a:latin typeface="Meiryo UI" panose="020B0604030504040204" pitchFamily="50" charset="-128"/>
                <a:ea typeface="Meiryo UI" panose="020B0604030504040204" pitchFamily="50" charset="-128"/>
                <a:cs typeface="Meiryo UI" panose="020B0604030504040204" pitchFamily="50" charset="-128"/>
                <a:sym typeface="Helvetica"/>
              </a:rPr>
              <a:t>,</a:t>
            </a:r>
            <a:r>
              <a:rPr kumimoji="0" lang="ja-JP" altLang="en-US" sz="1400" kern="0" dirty="0">
                <a:latin typeface="Meiryo UI" panose="020B0604030504040204" pitchFamily="50" charset="-128"/>
                <a:ea typeface="Meiryo UI" panose="020B0604030504040204" pitchFamily="50" charset="-128"/>
                <a:cs typeface="Meiryo UI" panose="020B0604030504040204" pitchFamily="50" charset="-128"/>
                <a:sym typeface="Helvetica"/>
              </a:rPr>
              <a:t> </a:t>
            </a:r>
            <a:r>
              <a:rPr kumimoji="0" lang="en-US" altLang="ja-JP" sz="1400" kern="0" dirty="0">
                <a:latin typeface="Meiryo UI" panose="020B0604030504040204" pitchFamily="50" charset="-128"/>
                <a:ea typeface="Meiryo UI" panose="020B0604030504040204" pitchFamily="50" charset="-128"/>
                <a:cs typeface="Meiryo UI" panose="020B0604030504040204" pitchFamily="50" charset="-128"/>
                <a:sym typeface="Helvetica"/>
              </a:rPr>
              <a:t>α7C, α7CR</a:t>
            </a:r>
            <a:endParaRPr kumimoji="0" lang="en-US" altLang="ja-JP" sz="1400" b="0" i="0" u="none" strike="noStrike" kern="0" cap="none" spc="0" normalizeH="0" baseline="0" noProof="0" dirty="0">
              <a:ln>
                <a:noFill/>
              </a:ln>
              <a:effectLst/>
              <a:uLnTx/>
              <a:uFillTx/>
              <a:latin typeface="Meiryo UI" panose="020B0604030504040204" pitchFamily="50" charset="-128"/>
              <a:ea typeface="Meiryo UI" panose="020B0604030504040204" pitchFamily="50" charset="-128"/>
              <a:cs typeface="Meiryo UI" panose="020B0604030504040204" pitchFamily="50" charset="-128"/>
              <a:sym typeface="Helvetica"/>
            </a:endParaRPr>
          </a:p>
        </p:txBody>
      </p:sp>
      <p:sp>
        <p:nvSpPr>
          <p:cNvPr id="9" name="テキスト ボックス 8">
            <a:extLst>
              <a:ext uri="{FF2B5EF4-FFF2-40B4-BE49-F238E27FC236}">
                <a16:creationId xmlns:a16="http://schemas.microsoft.com/office/drawing/2014/main" id="{E0F6F4B1-48C8-EA9F-1F79-6ED29170DC15}"/>
              </a:ext>
            </a:extLst>
          </p:cNvPr>
          <p:cNvSpPr txBox="1"/>
          <p:nvPr/>
        </p:nvSpPr>
        <p:spPr>
          <a:xfrm>
            <a:off x="1556858" y="2752592"/>
            <a:ext cx="11498742" cy="1815878"/>
          </a:xfrm>
          <a:prstGeom prst="rect">
            <a:avLst/>
          </a:prstGeom>
          <a:noFill/>
          <a:ln w="12700" cap="flat">
            <a:noFill/>
            <a:miter lim="400000"/>
          </a:ln>
          <a:effectLst/>
        </p:spPr>
        <p:txBody>
          <a:bodyPr rot="0" spcFirstLastPara="1" vertOverflow="overflow" horzOverflow="overflow" vert="horz" wrap="square" lIns="45718" tIns="45718" rIns="45718" bIns="45718" numCol="1" spcCol="38100" rtlCol="0" anchor="t">
            <a:spAutoFit/>
          </a:bodyPr>
          <a:lstStyle/>
          <a:p>
            <a:pPr fontAlgn="auto">
              <a:spcBef>
                <a:spcPts val="0"/>
              </a:spcBef>
              <a:spcAft>
                <a:spcPts val="0"/>
              </a:spcAft>
              <a:defRPr/>
            </a:pPr>
            <a:r>
              <a:rPr kumimoji="0" lang="ja-JP" altLang="en-US" sz="1400" kern="0" dirty="0">
                <a:latin typeface="Meiryo UI" panose="020B0604030504040204" pitchFamily="50" charset="-128"/>
                <a:ea typeface="Meiryo UI" panose="020B0604030504040204" pitchFamily="50" charset="-128"/>
                <a:cs typeface="Meiryo UI" panose="020B0604030504040204" pitchFamily="50" charset="-128"/>
                <a:sym typeface="Helvetica"/>
              </a:rPr>
              <a:t>● </a:t>
            </a:r>
            <a:r>
              <a:rPr kumimoji="0" lang="en-US" altLang="ja-JP" sz="1400" kern="0" dirty="0">
                <a:latin typeface="Meiryo UI" panose="020B0604030504040204" pitchFamily="50" charset="-128"/>
                <a:ea typeface="Meiryo UI" panose="020B0604030504040204" pitchFamily="50" charset="-128"/>
                <a:cs typeface="Meiryo UI" panose="020B0604030504040204" pitchFamily="50" charset="-128"/>
                <a:sym typeface="Helvetica"/>
              </a:rPr>
              <a:t>The high image quality Ultra Multi Focal Length</a:t>
            </a:r>
            <a:r>
              <a:rPr kumimoji="1" lang="en-US" altLang="ja-JP" sz="1400" i="0" u="none" kern="1200" cap="none" spc="0" normalizeH="0" baseline="0" noProof="0" dirty="0">
                <a:ln>
                  <a:noFill/>
                </a:ln>
                <a:uLnTx/>
                <a:uFillTx/>
                <a:latin typeface="Meiryo UI" panose="020B0604030504040204" pitchFamily="50" charset="-128"/>
                <a:ea typeface="Meiryo UI" panose="020B0604030504040204" pitchFamily="50" charset="-128"/>
              </a:rPr>
              <a:t> </a:t>
            </a:r>
            <a:r>
              <a:rPr kumimoji="0" lang="en-US" altLang="ja-JP" sz="1400" kern="0" dirty="0">
                <a:latin typeface="Meiryo UI" panose="020B0604030504040204" pitchFamily="50" charset="-128"/>
                <a:ea typeface="Meiryo UI" panose="020B0604030504040204" pitchFamily="50" charset="-128"/>
                <a:cs typeface="Meiryo UI" panose="020B0604030504040204" pitchFamily="50" charset="-128"/>
                <a:sym typeface="Helvetica"/>
              </a:rPr>
              <a:t>zoom lens, covering from the standard 50mm to 300mm</a:t>
            </a:r>
            <a:endParaRPr kumimoji="1" lang="en-US" altLang="ja-JP" sz="1400" i="0" u="none" strike="noStrike" kern="1200" cap="none" spc="0" normalizeH="0" baseline="0" noProof="0" dirty="0">
              <a:ln>
                <a:noFill/>
              </a:ln>
              <a:uLnTx/>
              <a:uFillTx/>
              <a:latin typeface="Meiryo UI" panose="020B0604030504040204" pitchFamily="50" charset="-128"/>
              <a:ea typeface="Meiryo UI" panose="020B0604030504040204" pitchFamily="50" charset="-128"/>
            </a:endParaRPr>
          </a:p>
          <a:p>
            <a:pPr fontAlgn="auto">
              <a:spcBef>
                <a:spcPts val="0"/>
              </a:spcBef>
              <a:spcAft>
                <a:spcPts val="0"/>
              </a:spcAft>
              <a:defRPr/>
            </a:pPr>
            <a:endParaRPr lang="en-US" altLang="ja-JP" sz="1400" dirty="0">
              <a:latin typeface="Meiryo UI" panose="020B0604030504040204" pitchFamily="50" charset="-128"/>
              <a:ea typeface="Meiryo UI" panose="020B0604030504040204" pitchFamily="50" charset="-128"/>
            </a:endParaRPr>
          </a:p>
          <a:p>
            <a:pPr fontAlgn="auto">
              <a:spcBef>
                <a:spcPts val="0"/>
              </a:spcBef>
              <a:spcAft>
                <a:spcPts val="0"/>
              </a:spcAft>
              <a:defRPr/>
            </a:pPr>
            <a:r>
              <a:rPr kumimoji="1" lang="ja-JP" altLang="en-US" sz="1400" i="0" u="none" strike="noStrike" kern="1200" cap="none" spc="0" normalizeH="0" baseline="0" noProof="0" dirty="0">
                <a:ln>
                  <a:noFill/>
                </a:ln>
                <a:uLnTx/>
                <a:uFillTx/>
                <a:latin typeface="Meiryo UI" panose="020B0604030504040204" pitchFamily="50" charset="-128"/>
                <a:ea typeface="Meiryo UI" panose="020B0604030504040204" pitchFamily="50" charset="-128"/>
              </a:rPr>
              <a:t>● </a:t>
            </a:r>
            <a:r>
              <a:rPr lang="en-US" altLang="ja-JP" sz="1400" dirty="0">
                <a:latin typeface="Meiryo UI" panose="020B0604030504040204" pitchFamily="50" charset="-128"/>
                <a:ea typeface="Meiryo UI" panose="020B0604030504040204" pitchFamily="50" charset="-128"/>
              </a:rPr>
              <a:t>Lightest weight in its class* at just 665g (23.5oz)</a:t>
            </a:r>
          </a:p>
          <a:p>
            <a:pPr fontAlgn="auto">
              <a:spcBef>
                <a:spcPts val="0"/>
              </a:spcBef>
              <a:spcAft>
                <a:spcPts val="0"/>
              </a:spcAft>
              <a:defRPr/>
            </a:pPr>
            <a:endParaRPr lang="en-US" altLang="ja-JP" sz="1400" dirty="0">
              <a:latin typeface="Meiryo UI" panose="020B0604030504040204" pitchFamily="50" charset="-128"/>
              <a:ea typeface="Meiryo UI" panose="020B0604030504040204" pitchFamily="50" charset="-128"/>
            </a:endParaRPr>
          </a:p>
          <a:p>
            <a:pPr fontAlgn="auto">
              <a:spcBef>
                <a:spcPts val="0"/>
              </a:spcBef>
              <a:spcAft>
                <a:spcPts val="0"/>
              </a:spcAft>
              <a:defRPr/>
            </a:pPr>
            <a:r>
              <a:rPr kumimoji="1" lang="ja-JP" altLang="en-US" sz="1400" i="0" u="none" strike="noStrike" kern="1200" cap="none" spc="0" normalizeH="0" baseline="0" noProof="0" dirty="0">
                <a:ln>
                  <a:noFill/>
                </a:ln>
                <a:uLnTx/>
                <a:uFillTx/>
                <a:latin typeface="Meiryo UI" panose="020B0604030504040204" pitchFamily="50" charset="-128"/>
                <a:ea typeface="Meiryo UI" panose="020B0604030504040204" pitchFamily="50" charset="-128"/>
              </a:rPr>
              <a:t>● </a:t>
            </a:r>
            <a:r>
              <a:rPr kumimoji="1" lang="en-US" altLang="ja-JP" sz="1400" i="0" u="none" strike="noStrike" kern="1200" cap="none" spc="0" normalizeH="0" baseline="0" noProof="0" dirty="0">
                <a:ln>
                  <a:noFill/>
                </a:ln>
                <a:uLnTx/>
                <a:uFillTx/>
                <a:latin typeface="Meiryo UI" panose="020B0604030504040204" pitchFamily="50" charset="-128"/>
                <a:ea typeface="Meiryo UI" panose="020B0604030504040204" pitchFamily="50" charset="-128"/>
              </a:rPr>
              <a:t>VXD (Voice-coil </a:t>
            </a:r>
            <a:r>
              <a:rPr kumimoji="1" lang="en-US" altLang="ja-JP" sz="1400" i="0" u="none" strike="noStrike" kern="1200" cap="none" spc="0" normalizeH="0" baseline="0" noProof="0" dirty="0" err="1">
                <a:ln>
                  <a:noFill/>
                </a:ln>
                <a:uLnTx/>
                <a:uFillTx/>
                <a:latin typeface="Meiryo UI" panose="020B0604030504040204" pitchFamily="50" charset="-128"/>
                <a:ea typeface="Meiryo UI" panose="020B0604030504040204" pitchFamily="50" charset="-128"/>
              </a:rPr>
              <a:t>eXtreme</a:t>
            </a:r>
            <a:r>
              <a:rPr kumimoji="1" lang="en-US" altLang="ja-JP" sz="1400" i="0" u="none" strike="noStrike" kern="1200" cap="none" spc="0" normalizeH="0" baseline="0" noProof="0" dirty="0">
                <a:ln>
                  <a:noFill/>
                </a:ln>
                <a:uLnTx/>
                <a:uFillTx/>
                <a:latin typeface="Meiryo UI" panose="020B0604030504040204" pitchFamily="50" charset="-128"/>
                <a:ea typeface="Meiryo UI" panose="020B0604030504040204" pitchFamily="50" charset="-128"/>
              </a:rPr>
              <a:t>-torque Drive) linear motor mechanism for </a:t>
            </a:r>
            <a:r>
              <a:rPr lang="en-US" altLang="ja-JP" sz="1400" dirty="0">
                <a:latin typeface="Meiryo UI" panose="020B0604030504040204" pitchFamily="50" charset="-128"/>
                <a:ea typeface="Meiryo UI" panose="020B0604030504040204" pitchFamily="50" charset="-128"/>
              </a:rPr>
              <a:t>High speed and</a:t>
            </a:r>
            <a:r>
              <a:rPr lang="ja-JP" altLang="en-US" sz="1400" dirty="0">
                <a:latin typeface="Meiryo UI" panose="020B0604030504040204" pitchFamily="50" charset="-128"/>
                <a:ea typeface="Meiryo UI" panose="020B0604030504040204" pitchFamily="50" charset="-128"/>
              </a:rPr>
              <a:t> </a:t>
            </a:r>
            <a:r>
              <a:rPr lang="en-US" altLang="ja-JP" sz="1400" dirty="0">
                <a:latin typeface="Meiryo UI" panose="020B0604030504040204" pitchFamily="50" charset="-128"/>
                <a:ea typeface="Meiryo UI" panose="020B0604030504040204" pitchFamily="50" charset="-128"/>
              </a:rPr>
              <a:t>high precision AF, </a:t>
            </a:r>
          </a:p>
          <a:p>
            <a:pPr fontAlgn="auto">
              <a:spcBef>
                <a:spcPts val="0"/>
              </a:spcBef>
              <a:spcAft>
                <a:spcPts val="0"/>
              </a:spcAft>
              <a:defRPr/>
            </a:pPr>
            <a:r>
              <a:rPr lang="en-US" altLang="ja-JP" sz="1400" dirty="0">
                <a:latin typeface="Meiryo UI" panose="020B0604030504040204" pitchFamily="50" charset="-128"/>
                <a:ea typeface="Meiryo UI" panose="020B0604030504040204" pitchFamily="50" charset="-128"/>
              </a:rPr>
              <a:t>    and VC mechanism for stability</a:t>
            </a:r>
            <a:r>
              <a:rPr lang="ja-JP" altLang="en-US" sz="1400" dirty="0">
                <a:latin typeface="Meiryo UI" panose="020B0604030504040204" pitchFamily="50" charset="-128"/>
                <a:ea typeface="Meiryo UI" panose="020B0604030504040204" pitchFamily="50" charset="-128"/>
              </a:rPr>
              <a:t> </a:t>
            </a:r>
            <a:r>
              <a:rPr lang="en-US" altLang="ja-JP" sz="1400" dirty="0">
                <a:latin typeface="Meiryo UI" panose="020B0604030504040204" pitchFamily="50" charset="-128"/>
                <a:ea typeface="Meiryo UI" panose="020B0604030504040204" pitchFamily="50" charset="-128"/>
              </a:rPr>
              <a:t>with videography in mind</a:t>
            </a:r>
          </a:p>
          <a:p>
            <a:pPr fontAlgn="auto">
              <a:spcBef>
                <a:spcPts val="0"/>
              </a:spcBef>
              <a:spcAft>
                <a:spcPts val="0"/>
              </a:spcAft>
              <a:defRPr/>
            </a:pPr>
            <a:r>
              <a:rPr lang="en-US" altLang="ja-JP" sz="1400" dirty="0">
                <a:latin typeface="Meiryo UI" panose="020B0604030504040204" pitchFamily="50" charset="-128"/>
                <a:ea typeface="Meiryo UI" panose="020B0604030504040204" pitchFamily="50" charset="-128"/>
              </a:rPr>
              <a:t> </a:t>
            </a:r>
          </a:p>
          <a:p>
            <a:pPr fontAlgn="auto">
              <a:spcBef>
                <a:spcPts val="0"/>
              </a:spcBef>
              <a:spcAft>
                <a:spcPts val="0"/>
              </a:spcAft>
              <a:defRPr/>
            </a:pPr>
            <a:r>
              <a:rPr kumimoji="1" lang="ja-JP" altLang="en-US" sz="1400" i="0" u="none" strike="noStrike" kern="1200" cap="none" spc="0" normalizeH="0" baseline="0" noProof="0" dirty="0">
                <a:ln>
                  <a:noFill/>
                </a:ln>
                <a:uLnTx/>
                <a:uFillTx/>
                <a:latin typeface="Meiryo UI" panose="020B0604030504040204" pitchFamily="50" charset="-128"/>
                <a:ea typeface="Meiryo UI" panose="020B0604030504040204" pitchFamily="50" charset="-128"/>
              </a:rPr>
              <a:t>●</a:t>
            </a:r>
            <a:r>
              <a:rPr lang="en-US" altLang="ja-JP" sz="1400" dirty="0">
                <a:latin typeface="Meiryo UI" panose="020B0604030504040204" pitchFamily="50" charset="-128"/>
                <a:ea typeface="Meiryo UI" panose="020B0604030504040204" pitchFamily="50" charset="-128"/>
              </a:rPr>
              <a:t> Unified 67mm filter diameter</a:t>
            </a:r>
          </a:p>
        </p:txBody>
      </p:sp>
    </p:spTree>
    <p:extLst>
      <p:ext uri="{BB962C8B-B14F-4D97-AF65-F5344CB8AC3E}">
        <p14:creationId xmlns:p14="http://schemas.microsoft.com/office/powerpoint/2010/main" val="17260629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8">
            <a:extLst>
              <a:ext uri="{FF2B5EF4-FFF2-40B4-BE49-F238E27FC236}">
                <a16:creationId xmlns:a16="http://schemas.microsoft.com/office/drawing/2014/main" id="{298D863B-A675-3347-B9F4-27B009614EC9}"/>
              </a:ext>
            </a:extLst>
          </p:cNvPr>
          <p:cNvSpPr>
            <a:spLocks noGrp="1" noChangeArrowheads="1"/>
          </p:cNvSpPr>
          <p:nvPr>
            <p:ph type="sldNum" sz="quarter" idx="4"/>
          </p:nvPr>
        </p:nvSpPr>
        <p:spPr bwMode="auto">
          <a:xfrm>
            <a:off x="175955" y="7192985"/>
            <a:ext cx="465395" cy="253773"/>
          </a:xfrm>
          <a:prstGeom prst="rect">
            <a:avLst/>
          </a:prstGeom>
          <a:noFill/>
          <a:ln>
            <a:noFill/>
          </a:ln>
          <a:effectLst/>
        </p:spPr>
        <p:txBody>
          <a:bodyPr vert="horz" wrap="square" lIns="99551" tIns="49775" rIns="99551" bIns="49775" numCol="1" anchor="t" anchorCtr="0" compatLnSpc="1">
            <a:prstTxWarp prst="textNoShape">
              <a:avLst/>
            </a:prstTxWarp>
          </a:bodyPr>
          <a:lstStyle>
            <a:lvl1pPr algn="l">
              <a:defRPr sz="1200" baseline="0">
                <a:solidFill>
                  <a:schemeClr val="bg1"/>
                </a:solidFill>
                <a:latin typeface="Segoe UI" panose="020B0502040204020203" pitchFamily="34" charset="0"/>
                <a:ea typeface="メイリオ" panose="020B0604030504040204" pitchFamily="34" charset="-128"/>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7ACC86FC-91AA-4669-B5E4-4BC838F4B04F}" type="slidenum">
              <a:rPr kumimoji="1" lang="en-US" altLang="ja-JP" sz="1200" b="0" i="0" u="none" strike="noStrike" kern="1200" cap="none" spc="0" normalizeH="0" baseline="0" noProof="0" smtClean="0">
                <a:ln>
                  <a:noFill/>
                </a:ln>
                <a:solidFill>
                  <a:prstClr val="white"/>
                </a:solidFill>
                <a:effectLst/>
                <a:uLnTx/>
                <a:uFillTx/>
                <a:latin typeface="Segoe UI" panose="020B0502040204020203" pitchFamily="34" charset="0"/>
                <a:ea typeface="メイリオ" panose="020B0604030504040204" pitchFamily="34" charset="-128"/>
                <a:cs typeface="+mn-cs"/>
              </a:rPr>
              <a:pPr marL="0" marR="0" lvl="0" indent="0" algn="l" defTabSz="914400" rtl="0" eaLnBrk="1" fontAlgn="base" latinLnBrk="0" hangingPunct="1">
                <a:lnSpc>
                  <a:spcPct val="100000"/>
                </a:lnSpc>
                <a:spcBef>
                  <a:spcPct val="0"/>
                </a:spcBef>
                <a:spcAft>
                  <a:spcPct val="0"/>
                </a:spcAft>
                <a:buClrTx/>
                <a:buSzTx/>
                <a:buFontTx/>
                <a:buNone/>
                <a:tabLst/>
                <a:defRPr/>
              </a:pPr>
              <a:t>4</a:t>
            </a:fld>
            <a:endParaRPr kumimoji="1" lang="en-US" altLang="ja-JP" sz="1200" b="0" i="0" u="none" strike="noStrike" kern="1200" cap="none" spc="0" normalizeH="0" baseline="0" noProof="0" dirty="0">
              <a:ln>
                <a:noFill/>
              </a:ln>
              <a:solidFill>
                <a:prstClr val="white"/>
              </a:solidFill>
              <a:effectLst/>
              <a:uLnTx/>
              <a:uFillTx/>
              <a:latin typeface="Segoe UI" panose="020B0502040204020203" pitchFamily="34" charset="0"/>
              <a:ea typeface="メイリオ" panose="020B0604030504040204" pitchFamily="34" charset="-128"/>
              <a:cs typeface="+mn-cs"/>
            </a:endParaRPr>
          </a:p>
        </p:txBody>
      </p:sp>
      <p:sp>
        <p:nvSpPr>
          <p:cNvPr id="298" name="タイトル 1">
            <a:extLst>
              <a:ext uri="{FF2B5EF4-FFF2-40B4-BE49-F238E27FC236}">
                <a16:creationId xmlns:a16="http://schemas.microsoft.com/office/drawing/2014/main" id="{C1343AB8-AF02-4BB4-B8AF-B043E579340C}"/>
              </a:ext>
            </a:extLst>
          </p:cNvPr>
          <p:cNvSpPr txBox="1">
            <a:spLocks/>
          </p:cNvSpPr>
          <p:nvPr/>
        </p:nvSpPr>
        <p:spPr>
          <a:xfrm>
            <a:off x="401152" y="-35555"/>
            <a:ext cx="12856078" cy="1131964"/>
          </a:xfrm>
          <a:prstGeom prst="rect">
            <a:avLst/>
          </a:prstGeom>
        </p:spPr>
        <p:txBody>
          <a:bodyPr lIns="72000" tIns="72000" rIns="72000" bIns="72000" anchor="ctr" anchorCtr="0"/>
          <a:lstStyle>
            <a:lvl1pPr>
              <a:lnSpc>
                <a:spcPct val="90000"/>
              </a:lnSpc>
              <a:defRPr sz="2400">
                <a:solidFill>
                  <a:srgbClr val="FFFFFF"/>
                </a:solidFill>
                <a:latin typeface="+mj-lt"/>
                <a:ea typeface="Arai"/>
                <a:cs typeface="Arai"/>
                <a:sym typeface="Arai"/>
              </a:defRPr>
            </a:lvl1pPr>
            <a:lvl2pPr>
              <a:lnSpc>
                <a:spcPct val="90000"/>
              </a:lnSpc>
              <a:defRPr sz="2200">
                <a:solidFill>
                  <a:srgbClr val="FFFFFF"/>
                </a:solidFill>
                <a:latin typeface="Arai"/>
                <a:ea typeface="Arai"/>
                <a:cs typeface="Arai"/>
                <a:sym typeface="Arai"/>
              </a:defRPr>
            </a:lvl2pPr>
            <a:lvl3pPr>
              <a:lnSpc>
                <a:spcPct val="90000"/>
              </a:lnSpc>
              <a:defRPr sz="2200">
                <a:solidFill>
                  <a:srgbClr val="FFFFFF"/>
                </a:solidFill>
                <a:latin typeface="Arai"/>
                <a:ea typeface="Arai"/>
                <a:cs typeface="Arai"/>
                <a:sym typeface="Arai"/>
              </a:defRPr>
            </a:lvl3pPr>
            <a:lvl4pPr>
              <a:lnSpc>
                <a:spcPct val="90000"/>
              </a:lnSpc>
              <a:defRPr sz="2200">
                <a:solidFill>
                  <a:srgbClr val="FFFFFF"/>
                </a:solidFill>
                <a:latin typeface="Arai"/>
                <a:ea typeface="Arai"/>
                <a:cs typeface="Arai"/>
                <a:sym typeface="Arai"/>
              </a:defRPr>
            </a:lvl4pPr>
            <a:lvl5pPr>
              <a:lnSpc>
                <a:spcPct val="90000"/>
              </a:lnSpc>
              <a:defRPr sz="2200">
                <a:solidFill>
                  <a:srgbClr val="FFFFFF"/>
                </a:solidFill>
                <a:latin typeface="Arai"/>
                <a:ea typeface="Arai"/>
                <a:cs typeface="Arai"/>
                <a:sym typeface="Arai"/>
              </a:defRPr>
            </a:lvl5pPr>
            <a:lvl6pPr>
              <a:lnSpc>
                <a:spcPct val="90000"/>
              </a:lnSpc>
              <a:defRPr sz="2200">
                <a:solidFill>
                  <a:srgbClr val="FFFFFF"/>
                </a:solidFill>
                <a:latin typeface="Arai"/>
                <a:ea typeface="Arai"/>
                <a:cs typeface="Arai"/>
                <a:sym typeface="Arai"/>
              </a:defRPr>
            </a:lvl6pPr>
            <a:lvl7pPr>
              <a:lnSpc>
                <a:spcPct val="90000"/>
              </a:lnSpc>
              <a:defRPr sz="2200">
                <a:solidFill>
                  <a:srgbClr val="FFFFFF"/>
                </a:solidFill>
                <a:latin typeface="Arai"/>
                <a:ea typeface="Arai"/>
                <a:cs typeface="Arai"/>
                <a:sym typeface="Arai"/>
              </a:defRPr>
            </a:lvl7pPr>
            <a:lvl8pPr>
              <a:lnSpc>
                <a:spcPct val="90000"/>
              </a:lnSpc>
              <a:defRPr sz="2200">
                <a:solidFill>
                  <a:srgbClr val="FFFFFF"/>
                </a:solidFill>
                <a:latin typeface="Arai"/>
                <a:ea typeface="Arai"/>
                <a:cs typeface="Arai"/>
                <a:sym typeface="Arai"/>
              </a:defRPr>
            </a:lvl8pPr>
            <a:lvl9pPr>
              <a:lnSpc>
                <a:spcPct val="90000"/>
              </a:lnSpc>
              <a:defRPr sz="2200">
                <a:solidFill>
                  <a:srgbClr val="FFFFFF"/>
                </a:solidFill>
                <a:latin typeface="Arai"/>
                <a:ea typeface="Arai"/>
                <a:cs typeface="Arai"/>
                <a:sym typeface="Arai"/>
              </a:defRPr>
            </a:lvl9pPr>
          </a:lstStyle>
          <a:p>
            <a:pPr>
              <a:lnSpc>
                <a:spcPct val="100000"/>
              </a:lnSpc>
            </a:pPr>
            <a:r>
              <a:rPr lang="en-US" altLang="ja-JP" b="1" u="sng" kern="0" dirty="0">
                <a:solidFill>
                  <a:srgbClr val="005BAB"/>
                </a:solidFill>
                <a:latin typeface="Meiryo UI" panose="020B0604030504040204" pitchFamily="50" charset="-128"/>
                <a:ea typeface="Meiryo UI" panose="020B0604030504040204" pitchFamily="50" charset="-128"/>
                <a:cs typeface="Meiryo UI" panose="020B0604030504040204" pitchFamily="50" charset="-128"/>
                <a:sym typeface="Helvetica"/>
              </a:rPr>
              <a:t>The high image quality Ultra Multi Focal Length zoom lens, </a:t>
            </a:r>
          </a:p>
          <a:p>
            <a:pPr>
              <a:lnSpc>
                <a:spcPct val="100000"/>
              </a:lnSpc>
            </a:pPr>
            <a:r>
              <a:rPr lang="en-US" altLang="ja-JP" b="1" u="sng" kern="0" dirty="0">
                <a:solidFill>
                  <a:srgbClr val="005BAB"/>
                </a:solidFill>
                <a:latin typeface="Meiryo UI" panose="020B0604030504040204" pitchFamily="50" charset="-128"/>
                <a:ea typeface="Meiryo UI" panose="020B0604030504040204" pitchFamily="50" charset="-128"/>
                <a:cs typeface="Meiryo UI" panose="020B0604030504040204" pitchFamily="50" charset="-128"/>
                <a:sym typeface="Helvetica"/>
              </a:rPr>
              <a:t>covering from 50mm (“standard” range) to 300mm (“telephoto” range)</a:t>
            </a:r>
            <a:endParaRPr lang="ja-JP" altLang="en-US" b="1" u="sng" kern="0" dirty="0">
              <a:solidFill>
                <a:srgbClr val="005BAB"/>
              </a:solidFill>
              <a:latin typeface="Meiryo UI" panose="020B0604030504040204" pitchFamily="50" charset="-128"/>
              <a:ea typeface="Meiryo UI" panose="020B0604030504040204" pitchFamily="50" charset="-128"/>
              <a:cs typeface="Meiryo UI" panose="020B0604030504040204" pitchFamily="50" charset="-128"/>
              <a:sym typeface="Helvetica"/>
            </a:endParaRPr>
          </a:p>
        </p:txBody>
      </p:sp>
      <p:grpSp>
        <p:nvGrpSpPr>
          <p:cNvPr id="17" name="グループ化 16">
            <a:extLst>
              <a:ext uri="{FF2B5EF4-FFF2-40B4-BE49-F238E27FC236}">
                <a16:creationId xmlns:a16="http://schemas.microsoft.com/office/drawing/2014/main" id="{03C55FDF-027C-1933-9D6B-8F702E1FD278}"/>
              </a:ext>
            </a:extLst>
          </p:cNvPr>
          <p:cNvGrpSpPr/>
          <p:nvPr/>
        </p:nvGrpSpPr>
        <p:grpSpPr>
          <a:xfrm>
            <a:off x="3769962" y="5417607"/>
            <a:ext cx="6889630" cy="398189"/>
            <a:chOff x="3730213" y="5417607"/>
            <a:chExt cx="6889630" cy="398189"/>
          </a:xfrm>
        </p:grpSpPr>
        <p:sp>
          <p:nvSpPr>
            <p:cNvPr id="14" name="テキスト ボックス 13">
              <a:extLst>
                <a:ext uri="{FF2B5EF4-FFF2-40B4-BE49-F238E27FC236}">
                  <a16:creationId xmlns:a16="http://schemas.microsoft.com/office/drawing/2014/main" id="{C67D537C-18CD-9588-4C08-7E201E96638A}"/>
                </a:ext>
              </a:extLst>
            </p:cNvPr>
            <p:cNvSpPr txBox="1"/>
            <p:nvPr/>
          </p:nvSpPr>
          <p:spPr>
            <a:xfrm>
              <a:off x="6691349" y="5446464"/>
              <a:ext cx="825867" cy="369332"/>
            </a:xfrm>
            <a:prstGeom prst="rect">
              <a:avLst/>
            </a:prstGeom>
            <a:solidFill>
              <a:schemeClr val="bg1"/>
            </a:solidFill>
          </p:spPr>
          <p:txBody>
            <a:bodyPr wrap="none" rtlCol="0">
              <a:spAutoFit/>
            </a:bodyPr>
            <a:lstStyle/>
            <a:p>
              <a:r>
                <a:rPr kumimoji="1" lang="en-US" altLang="ja-JP" dirty="0"/>
                <a:t>70mm</a:t>
              </a:r>
              <a:endParaRPr kumimoji="1" lang="ja-JP" altLang="en-US" dirty="0"/>
            </a:p>
          </p:txBody>
        </p:sp>
        <p:sp>
          <p:nvSpPr>
            <p:cNvPr id="15" name="テキスト ボックス 14">
              <a:extLst>
                <a:ext uri="{FF2B5EF4-FFF2-40B4-BE49-F238E27FC236}">
                  <a16:creationId xmlns:a16="http://schemas.microsoft.com/office/drawing/2014/main" id="{2DCAF0FF-5AE6-111E-38F6-FD9CA2C52777}"/>
                </a:ext>
              </a:extLst>
            </p:cNvPr>
            <p:cNvSpPr txBox="1"/>
            <p:nvPr/>
          </p:nvSpPr>
          <p:spPr>
            <a:xfrm>
              <a:off x="9665736" y="5417607"/>
              <a:ext cx="954107" cy="369332"/>
            </a:xfrm>
            <a:prstGeom prst="rect">
              <a:avLst/>
            </a:prstGeom>
            <a:solidFill>
              <a:schemeClr val="bg1"/>
            </a:solidFill>
          </p:spPr>
          <p:txBody>
            <a:bodyPr wrap="none" rtlCol="0">
              <a:spAutoFit/>
            </a:bodyPr>
            <a:lstStyle/>
            <a:p>
              <a:r>
                <a:rPr lang="en-US" altLang="ja-JP" dirty="0"/>
                <a:t>300</a:t>
              </a:r>
              <a:r>
                <a:rPr kumimoji="1" lang="en-US" altLang="ja-JP" dirty="0"/>
                <a:t>mm</a:t>
              </a:r>
              <a:endParaRPr kumimoji="1" lang="ja-JP" altLang="en-US" dirty="0"/>
            </a:p>
          </p:txBody>
        </p:sp>
        <p:sp>
          <p:nvSpPr>
            <p:cNvPr id="16" name="テキスト ボックス 15">
              <a:extLst>
                <a:ext uri="{FF2B5EF4-FFF2-40B4-BE49-F238E27FC236}">
                  <a16:creationId xmlns:a16="http://schemas.microsoft.com/office/drawing/2014/main" id="{26825589-8E46-5FBD-F0B9-0EF141A0E804}"/>
                </a:ext>
              </a:extLst>
            </p:cNvPr>
            <p:cNvSpPr txBox="1"/>
            <p:nvPr/>
          </p:nvSpPr>
          <p:spPr>
            <a:xfrm>
              <a:off x="3730213" y="5417607"/>
              <a:ext cx="825867" cy="369332"/>
            </a:xfrm>
            <a:prstGeom prst="rect">
              <a:avLst/>
            </a:prstGeom>
            <a:solidFill>
              <a:schemeClr val="bg1"/>
            </a:solidFill>
          </p:spPr>
          <p:txBody>
            <a:bodyPr wrap="none" rtlCol="0">
              <a:spAutoFit/>
            </a:bodyPr>
            <a:lstStyle/>
            <a:p>
              <a:r>
                <a:rPr lang="en-US" altLang="ja-JP" dirty="0"/>
                <a:t>50</a:t>
              </a:r>
              <a:r>
                <a:rPr kumimoji="1" lang="en-US" altLang="ja-JP" dirty="0"/>
                <a:t>mm</a:t>
              </a:r>
              <a:endParaRPr kumimoji="1" lang="ja-JP" altLang="en-US" dirty="0"/>
            </a:p>
          </p:txBody>
        </p:sp>
      </p:grpSp>
      <p:sp>
        <p:nvSpPr>
          <p:cNvPr id="5" name="テキスト ボックス 4">
            <a:extLst>
              <a:ext uri="{FF2B5EF4-FFF2-40B4-BE49-F238E27FC236}">
                <a16:creationId xmlns:a16="http://schemas.microsoft.com/office/drawing/2014/main" id="{666EC116-AA68-B1C5-BC71-5817D34AA7A5}"/>
              </a:ext>
            </a:extLst>
          </p:cNvPr>
          <p:cNvSpPr txBox="1"/>
          <p:nvPr/>
        </p:nvSpPr>
        <p:spPr>
          <a:xfrm>
            <a:off x="450285" y="1320958"/>
            <a:ext cx="9205843" cy="1077218"/>
          </a:xfrm>
          <a:prstGeom prst="rect">
            <a:avLst/>
          </a:prstGeom>
          <a:noFill/>
        </p:spPr>
        <p:txBody>
          <a:bodyPr wrap="square">
            <a:spAutoFit/>
          </a:bodyPr>
          <a:lstStyle/>
          <a:p>
            <a:r>
              <a:rPr lang="it-IT" altLang="ja-JP" sz="1600" kern="100" dirty="0">
                <a:effectLst/>
                <a:latin typeface="Arial" panose="020B0604020202020204" pitchFamily="34" charset="0"/>
                <a:ea typeface="ＭＳ ゴシック" panose="020B0609070205080204" pitchFamily="49" charset="-128"/>
                <a:cs typeface="Arial" panose="020B0604020202020204" pitchFamily="34" charset="0"/>
              </a:rPr>
              <a:t>The 50-300mm F4.5-6.3 VC provides </a:t>
            </a:r>
            <a:r>
              <a:rPr lang="en-US" altLang="ja-JP" sz="1600" dirty="0">
                <a:effectLst/>
                <a:latin typeface="Arial" panose="020B0604020202020204" pitchFamily="34" charset="0"/>
                <a:ea typeface="ＭＳ Ｐゴシック" panose="020B0600070205080204" pitchFamily="50" charset="-128"/>
                <a:cs typeface="Arial" panose="020B0604020202020204" pitchFamily="34" charset="0"/>
              </a:rPr>
              <a:t>a wide 50mm starting option in spite of </a:t>
            </a:r>
            <a:r>
              <a:rPr lang="it-IT" altLang="ja-JP" sz="1600" kern="100" dirty="0">
                <a:effectLst/>
                <a:latin typeface="Arial" panose="020B0604020202020204" pitchFamily="34" charset="0"/>
                <a:ea typeface="ＭＳ ゴシック" panose="020B0609070205080204" pitchFamily="49" charset="-128"/>
                <a:cs typeface="Arial" panose="020B0604020202020204" pitchFamily="34" charset="0"/>
              </a:rPr>
              <a:t>the same sense of size as a </a:t>
            </a:r>
            <a:r>
              <a:rPr lang="en-US" altLang="ja-JP" sz="1600" dirty="0">
                <a:effectLst/>
                <a:latin typeface="Arial" panose="020B0604020202020204" pitchFamily="34" charset="0"/>
                <a:ea typeface="ＭＳ ゴシック" panose="020B0609070205080204" pitchFamily="49" charset="-128"/>
                <a:cs typeface="Arial" panose="020B0604020202020204" pitchFamily="34" charset="0"/>
              </a:rPr>
              <a:t>70-300mm and uncompromised image quality. This extra focal length range expands the possibilities for photographic expression while allowing photographers to work more freely for a variety of subjects and situations.</a:t>
            </a:r>
            <a:endParaRPr lang="ja-JP" altLang="en-US" sz="1600" dirty="0">
              <a:latin typeface="Arial" panose="020B0604020202020204" pitchFamily="34" charset="0"/>
              <a:cs typeface="Arial" panose="020B0604020202020204" pitchFamily="34" charset="0"/>
            </a:endParaRPr>
          </a:p>
        </p:txBody>
      </p:sp>
      <p:pic>
        <p:nvPicPr>
          <p:cNvPr id="9" name="図 8">
            <a:extLst>
              <a:ext uri="{FF2B5EF4-FFF2-40B4-BE49-F238E27FC236}">
                <a16:creationId xmlns:a16="http://schemas.microsoft.com/office/drawing/2014/main" id="{C3D952A4-A18A-FAA8-1E80-318FF4C3136F}"/>
              </a:ext>
            </a:extLst>
          </p:cNvPr>
          <p:cNvPicPr>
            <a:picLocks noChangeAspect="1"/>
          </p:cNvPicPr>
          <p:nvPr/>
        </p:nvPicPr>
        <p:blipFill>
          <a:blip r:embed="rId3"/>
          <a:stretch>
            <a:fillRect/>
          </a:stretch>
        </p:blipFill>
        <p:spPr>
          <a:xfrm>
            <a:off x="3856382" y="3667240"/>
            <a:ext cx="2543210" cy="1695473"/>
          </a:xfrm>
          <a:prstGeom prst="rect">
            <a:avLst/>
          </a:prstGeom>
        </p:spPr>
      </p:pic>
      <p:pic>
        <p:nvPicPr>
          <p:cNvPr id="11" name="図 10">
            <a:extLst>
              <a:ext uri="{FF2B5EF4-FFF2-40B4-BE49-F238E27FC236}">
                <a16:creationId xmlns:a16="http://schemas.microsoft.com/office/drawing/2014/main" id="{BB8FB307-E7D0-D29E-C26D-E3D8BEE69E2A}"/>
              </a:ext>
            </a:extLst>
          </p:cNvPr>
          <p:cNvPicPr>
            <a:picLocks noChangeAspect="1"/>
          </p:cNvPicPr>
          <p:nvPr/>
        </p:nvPicPr>
        <p:blipFill>
          <a:blip r:embed="rId4"/>
          <a:stretch>
            <a:fillRect/>
          </a:stretch>
        </p:blipFill>
        <p:spPr>
          <a:xfrm>
            <a:off x="6829191" y="3675706"/>
            <a:ext cx="2543209" cy="1695473"/>
          </a:xfrm>
          <a:prstGeom prst="rect">
            <a:avLst/>
          </a:prstGeom>
        </p:spPr>
      </p:pic>
      <p:pic>
        <p:nvPicPr>
          <p:cNvPr id="13" name="図 12">
            <a:extLst>
              <a:ext uri="{FF2B5EF4-FFF2-40B4-BE49-F238E27FC236}">
                <a16:creationId xmlns:a16="http://schemas.microsoft.com/office/drawing/2014/main" id="{2B7BBFCD-A01B-083F-72C1-1B2FA946344A}"/>
              </a:ext>
            </a:extLst>
          </p:cNvPr>
          <p:cNvPicPr>
            <a:picLocks noChangeAspect="1"/>
          </p:cNvPicPr>
          <p:nvPr/>
        </p:nvPicPr>
        <p:blipFill>
          <a:blip r:embed="rId5"/>
          <a:stretch>
            <a:fillRect/>
          </a:stretch>
        </p:blipFill>
        <p:spPr>
          <a:xfrm>
            <a:off x="9801999" y="3675706"/>
            <a:ext cx="2556882" cy="1706547"/>
          </a:xfrm>
          <a:prstGeom prst="rect">
            <a:avLst/>
          </a:prstGeom>
        </p:spPr>
      </p:pic>
      <p:pic>
        <p:nvPicPr>
          <p:cNvPr id="19" name="図 18">
            <a:extLst>
              <a:ext uri="{FF2B5EF4-FFF2-40B4-BE49-F238E27FC236}">
                <a16:creationId xmlns:a16="http://schemas.microsoft.com/office/drawing/2014/main" id="{E52E79DD-F868-8E13-EE05-8358E8CE6E69}"/>
              </a:ext>
            </a:extLst>
          </p:cNvPr>
          <p:cNvPicPr>
            <a:picLocks noChangeAspect="1"/>
          </p:cNvPicPr>
          <p:nvPr/>
        </p:nvPicPr>
        <p:blipFill>
          <a:blip r:embed="rId6"/>
          <a:stretch>
            <a:fillRect/>
          </a:stretch>
        </p:blipFill>
        <p:spPr>
          <a:xfrm rot="5400000">
            <a:off x="225472" y="3782494"/>
            <a:ext cx="3670607" cy="1843509"/>
          </a:xfrm>
          <a:prstGeom prst="rect">
            <a:avLst/>
          </a:prstGeom>
        </p:spPr>
      </p:pic>
    </p:spTree>
    <p:extLst>
      <p:ext uri="{BB962C8B-B14F-4D97-AF65-F5344CB8AC3E}">
        <p14:creationId xmlns:p14="http://schemas.microsoft.com/office/powerpoint/2010/main" val="33816187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8">
            <a:extLst>
              <a:ext uri="{FF2B5EF4-FFF2-40B4-BE49-F238E27FC236}">
                <a16:creationId xmlns:a16="http://schemas.microsoft.com/office/drawing/2014/main" id="{298D863B-A675-3347-B9F4-27B009614EC9}"/>
              </a:ext>
            </a:extLst>
          </p:cNvPr>
          <p:cNvSpPr>
            <a:spLocks noGrp="1" noChangeArrowheads="1"/>
          </p:cNvSpPr>
          <p:nvPr>
            <p:ph type="sldNum" sz="quarter" idx="4"/>
          </p:nvPr>
        </p:nvSpPr>
        <p:spPr bwMode="auto">
          <a:xfrm>
            <a:off x="175955" y="7192985"/>
            <a:ext cx="465395" cy="253773"/>
          </a:xfrm>
          <a:prstGeom prst="rect">
            <a:avLst/>
          </a:prstGeom>
          <a:noFill/>
          <a:ln>
            <a:noFill/>
          </a:ln>
          <a:effectLst/>
        </p:spPr>
        <p:txBody>
          <a:bodyPr vert="horz" wrap="square" lIns="99551" tIns="49775" rIns="99551" bIns="49775" numCol="1" anchor="t" anchorCtr="0" compatLnSpc="1">
            <a:prstTxWarp prst="textNoShape">
              <a:avLst/>
            </a:prstTxWarp>
          </a:bodyPr>
          <a:lstStyle>
            <a:lvl1pPr algn="l">
              <a:defRPr sz="1200" baseline="0">
                <a:solidFill>
                  <a:schemeClr val="bg1"/>
                </a:solidFill>
                <a:latin typeface="Segoe UI" panose="020B0502040204020203" pitchFamily="34" charset="0"/>
                <a:ea typeface="メイリオ" panose="020B0604030504040204" pitchFamily="34" charset="-128"/>
              </a:defRPr>
            </a:lvl1pPr>
          </a:lstStyle>
          <a:p>
            <a:pPr>
              <a:defRPr/>
            </a:pPr>
            <a:fld id="{7ACC86FC-91AA-4669-B5E4-4BC838F4B04F}" type="slidenum">
              <a:rPr lang="en-US" altLang="ja-JP" smtClean="0"/>
              <a:pPr>
                <a:defRPr/>
              </a:pPr>
              <a:t>5</a:t>
            </a:fld>
            <a:endParaRPr lang="en-US" altLang="ja-JP" dirty="0">
              <a:latin typeface="Segoe UI" panose="020B0502040204020203" pitchFamily="34" charset="0"/>
              <a:ea typeface="メイリオ" panose="020B0604030504040204" pitchFamily="34" charset="-128"/>
            </a:endParaRPr>
          </a:p>
        </p:txBody>
      </p:sp>
      <p:sp>
        <p:nvSpPr>
          <p:cNvPr id="298" name="タイトル 1">
            <a:extLst>
              <a:ext uri="{FF2B5EF4-FFF2-40B4-BE49-F238E27FC236}">
                <a16:creationId xmlns:a16="http://schemas.microsoft.com/office/drawing/2014/main" id="{C1343AB8-AF02-4BB4-B8AF-B043E579340C}"/>
              </a:ext>
            </a:extLst>
          </p:cNvPr>
          <p:cNvSpPr txBox="1">
            <a:spLocks/>
          </p:cNvSpPr>
          <p:nvPr/>
        </p:nvSpPr>
        <p:spPr>
          <a:xfrm>
            <a:off x="366731" y="0"/>
            <a:ext cx="13026799" cy="746012"/>
          </a:xfrm>
          <a:prstGeom prst="rect">
            <a:avLst/>
          </a:prstGeom>
        </p:spPr>
        <p:txBody>
          <a:bodyPr lIns="72000" tIns="72000" rIns="72000" bIns="72000" anchor="ctr" anchorCtr="0"/>
          <a:lstStyle>
            <a:lvl1pPr>
              <a:lnSpc>
                <a:spcPct val="90000"/>
              </a:lnSpc>
              <a:defRPr sz="2400">
                <a:solidFill>
                  <a:srgbClr val="FFFFFF"/>
                </a:solidFill>
                <a:latin typeface="+mj-lt"/>
                <a:ea typeface="Arai"/>
                <a:cs typeface="Arai"/>
                <a:sym typeface="Arai"/>
              </a:defRPr>
            </a:lvl1pPr>
            <a:lvl2pPr>
              <a:lnSpc>
                <a:spcPct val="90000"/>
              </a:lnSpc>
              <a:defRPr sz="2200">
                <a:solidFill>
                  <a:srgbClr val="FFFFFF"/>
                </a:solidFill>
                <a:latin typeface="Arai"/>
                <a:ea typeface="Arai"/>
                <a:cs typeface="Arai"/>
                <a:sym typeface="Arai"/>
              </a:defRPr>
            </a:lvl2pPr>
            <a:lvl3pPr>
              <a:lnSpc>
                <a:spcPct val="90000"/>
              </a:lnSpc>
              <a:defRPr sz="2200">
                <a:solidFill>
                  <a:srgbClr val="FFFFFF"/>
                </a:solidFill>
                <a:latin typeface="Arai"/>
                <a:ea typeface="Arai"/>
                <a:cs typeface="Arai"/>
                <a:sym typeface="Arai"/>
              </a:defRPr>
            </a:lvl3pPr>
            <a:lvl4pPr>
              <a:lnSpc>
                <a:spcPct val="90000"/>
              </a:lnSpc>
              <a:defRPr sz="2200">
                <a:solidFill>
                  <a:srgbClr val="FFFFFF"/>
                </a:solidFill>
                <a:latin typeface="Arai"/>
                <a:ea typeface="Arai"/>
                <a:cs typeface="Arai"/>
                <a:sym typeface="Arai"/>
              </a:defRPr>
            </a:lvl4pPr>
            <a:lvl5pPr>
              <a:lnSpc>
                <a:spcPct val="90000"/>
              </a:lnSpc>
              <a:defRPr sz="2200">
                <a:solidFill>
                  <a:srgbClr val="FFFFFF"/>
                </a:solidFill>
                <a:latin typeface="Arai"/>
                <a:ea typeface="Arai"/>
                <a:cs typeface="Arai"/>
                <a:sym typeface="Arai"/>
              </a:defRPr>
            </a:lvl5pPr>
            <a:lvl6pPr>
              <a:lnSpc>
                <a:spcPct val="90000"/>
              </a:lnSpc>
              <a:defRPr sz="2200">
                <a:solidFill>
                  <a:srgbClr val="FFFFFF"/>
                </a:solidFill>
                <a:latin typeface="Arai"/>
                <a:ea typeface="Arai"/>
                <a:cs typeface="Arai"/>
                <a:sym typeface="Arai"/>
              </a:defRPr>
            </a:lvl6pPr>
            <a:lvl7pPr>
              <a:lnSpc>
                <a:spcPct val="90000"/>
              </a:lnSpc>
              <a:defRPr sz="2200">
                <a:solidFill>
                  <a:srgbClr val="FFFFFF"/>
                </a:solidFill>
                <a:latin typeface="Arai"/>
                <a:ea typeface="Arai"/>
                <a:cs typeface="Arai"/>
                <a:sym typeface="Arai"/>
              </a:defRPr>
            </a:lvl7pPr>
            <a:lvl8pPr>
              <a:lnSpc>
                <a:spcPct val="90000"/>
              </a:lnSpc>
              <a:defRPr sz="2200">
                <a:solidFill>
                  <a:srgbClr val="FFFFFF"/>
                </a:solidFill>
                <a:latin typeface="Arai"/>
                <a:ea typeface="Arai"/>
                <a:cs typeface="Arai"/>
                <a:sym typeface="Arai"/>
              </a:defRPr>
            </a:lvl8pPr>
            <a:lvl9pPr>
              <a:lnSpc>
                <a:spcPct val="90000"/>
              </a:lnSpc>
              <a:defRPr sz="2200">
                <a:solidFill>
                  <a:srgbClr val="FFFFFF"/>
                </a:solidFill>
                <a:latin typeface="Arai"/>
                <a:ea typeface="Arai"/>
                <a:cs typeface="Arai"/>
                <a:sym typeface="Arai"/>
              </a:defRPr>
            </a:lvl9pPr>
          </a:lstStyle>
          <a:p>
            <a:pPr>
              <a:lnSpc>
                <a:spcPct val="100000"/>
              </a:lnSpc>
            </a:pPr>
            <a:r>
              <a:rPr lang="en-US" altLang="ja-JP" b="1" u="sng" dirty="0">
                <a:solidFill>
                  <a:srgbClr val="005BAB"/>
                </a:solidFill>
                <a:latin typeface="Meiryo UI" panose="020B0604030504040204" pitchFamily="50" charset="-128"/>
                <a:ea typeface="Meiryo UI" panose="020B0604030504040204" pitchFamily="50" charset="-128"/>
                <a:cs typeface="Arial" panose="020B0604020202020204" pitchFamily="34" charset="0"/>
              </a:rPr>
              <a:t>Supreme high image quality throughout the entire zoom range </a:t>
            </a:r>
          </a:p>
        </p:txBody>
      </p:sp>
      <p:sp>
        <p:nvSpPr>
          <p:cNvPr id="9" name="テキスト ボックス 8">
            <a:extLst>
              <a:ext uri="{FF2B5EF4-FFF2-40B4-BE49-F238E27FC236}">
                <a16:creationId xmlns:a16="http://schemas.microsoft.com/office/drawing/2014/main" id="{7F7F4505-92A5-0C42-14C4-46415F073191}"/>
              </a:ext>
            </a:extLst>
          </p:cNvPr>
          <p:cNvSpPr txBox="1"/>
          <p:nvPr/>
        </p:nvSpPr>
        <p:spPr>
          <a:xfrm>
            <a:off x="175957" y="4675091"/>
            <a:ext cx="1907160" cy="400110"/>
          </a:xfrm>
          <a:prstGeom prst="rect">
            <a:avLst/>
          </a:prstGeom>
          <a:noFill/>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2000" b="1" i="0" u="none" strike="noStrike" kern="1200" cap="none" spc="0" normalizeH="0" baseline="0" noProof="0" dirty="0">
                <a:ln>
                  <a:noFill/>
                </a:ln>
                <a:uLnTx/>
                <a:uFillTx/>
                <a:latin typeface="Meiryo UI" panose="020B0604030504040204" pitchFamily="50" charset="-128"/>
                <a:ea typeface="Meiryo UI" panose="020B0604030504040204" pitchFamily="50" charset="-128"/>
                <a:cs typeface="Meiryo UI" panose="020B0604030504040204" pitchFamily="50" charset="-128"/>
              </a:rPr>
              <a:t>■</a:t>
            </a:r>
            <a:r>
              <a:rPr kumimoji="1" lang="en-US" altLang="ja-JP" sz="2000" b="1" i="0" u="none" strike="noStrike" kern="1200" cap="none" spc="0" normalizeH="0" baseline="0" noProof="0" dirty="0">
                <a:ln>
                  <a:noFill/>
                </a:ln>
                <a:uLnTx/>
                <a:uFillTx/>
                <a:latin typeface="Meiryo UI" panose="020B0604030504040204" pitchFamily="50" charset="-128"/>
                <a:ea typeface="Meiryo UI" panose="020B0604030504040204" pitchFamily="50" charset="-128"/>
                <a:cs typeface="Meiryo UI" panose="020B0604030504040204" pitchFamily="50" charset="-128"/>
              </a:rPr>
              <a:t>MTF</a:t>
            </a:r>
            <a:endParaRPr kumimoji="1" lang="en-US" altLang="ja-JP" b="1" i="0" u="sng" strike="noStrike" kern="1200" cap="none" spc="0" normalizeH="0" baseline="0" noProof="0" dirty="0">
              <a:ln>
                <a:noFill/>
              </a:ln>
              <a:uLnTx/>
              <a:uFillTx/>
              <a:latin typeface="Meiryo UI" panose="020B0604030504040204" pitchFamily="50" charset="-128"/>
              <a:ea typeface="Meiryo UI" panose="020B0604030504040204" pitchFamily="50" charset="-128"/>
              <a:cs typeface="Meiryo UI" panose="020B0604030504040204" pitchFamily="50" charset="-128"/>
            </a:endParaRPr>
          </a:p>
        </p:txBody>
      </p:sp>
      <p:sp>
        <p:nvSpPr>
          <p:cNvPr id="10" name="テキスト ボックス 9">
            <a:extLst>
              <a:ext uri="{FF2B5EF4-FFF2-40B4-BE49-F238E27FC236}">
                <a16:creationId xmlns:a16="http://schemas.microsoft.com/office/drawing/2014/main" id="{C1F57310-D679-A69E-CABA-DC1B0CD969C6}"/>
              </a:ext>
            </a:extLst>
          </p:cNvPr>
          <p:cNvSpPr txBox="1"/>
          <p:nvPr/>
        </p:nvSpPr>
        <p:spPr>
          <a:xfrm>
            <a:off x="213539" y="918545"/>
            <a:ext cx="8815961" cy="400110"/>
          </a:xfrm>
          <a:prstGeom prst="rect">
            <a:avLst/>
          </a:prstGeom>
          <a:noFill/>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2000" b="1" i="0" u="none" strike="noStrike" kern="1200" cap="none" spc="0" normalizeH="0" baseline="0" noProof="0" dirty="0">
                <a:ln>
                  <a:noFill/>
                </a:ln>
                <a:uLnTx/>
                <a:uFillTx/>
                <a:latin typeface="Meiryo UI" panose="020B0604030504040204" pitchFamily="50" charset="-128"/>
                <a:ea typeface="Meiryo UI" panose="020B0604030504040204" pitchFamily="50" charset="-128"/>
                <a:cs typeface="Meiryo UI" panose="020B0604030504040204" pitchFamily="50" charset="-128"/>
              </a:rPr>
              <a:t>■</a:t>
            </a:r>
            <a:r>
              <a:rPr kumimoji="1" lang="en-US" altLang="ja-JP" sz="2000" b="1" i="0" u="none" strike="noStrike" kern="1200" cap="none" spc="0" normalizeH="0" baseline="0" noProof="0" dirty="0">
                <a:ln>
                  <a:noFill/>
                </a:ln>
                <a:uLnTx/>
                <a:uFillTx/>
                <a:latin typeface="Meiryo UI" panose="020B0604030504040204" pitchFamily="50" charset="-128"/>
                <a:ea typeface="Meiryo UI" panose="020B0604030504040204" pitchFamily="50" charset="-128"/>
                <a:cs typeface="Meiryo UI" panose="020B0604030504040204" pitchFamily="50" charset="-128"/>
              </a:rPr>
              <a:t>Optical Construction:</a:t>
            </a:r>
            <a:r>
              <a:rPr kumimoji="1" lang="ja-JP" altLang="en-US" sz="2000" b="1" i="0" u="none" strike="noStrike" kern="1200" cap="none" spc="0" normalizeH="0" baseline="0" noProof="0" dirty="0">
                <a:ln>
                  <a:noFill/>
                </a:ln>
                <a:uLnTx/>
                <a:uFillTx/>
                <a:latin typeface="Meiryo UI" panose="020B0604030504040204" pitchFamily="50" charset="-128"/>
                <a:ea typeface="Meiryo UI" panose="020B0604030504040204" pitchFamily="50" charset="-128"/>
                <a:cs typeface="Meiryo UI" panose="020B0604030504040204" pitchFamily="50" charset="-128"/>
              </a:rPr>
              <a:t> </a:t>
            </a:r>
            <a:r>
              <a:rPr kumimoji="1" lang="en-US" altLang="ja-JP" sz="2000" b="1" i="0" u="none" strike="noStrike" kern="1200" cap="none" spc="0" normalizeH="0" baseline="0" noProof="0" dirty="0">
                <a:ln>
                  <a:noFill/>
                </a:ln>
                <a:uLnTx/>
                <a:uFillTx/>
                <a:latin typeface="Meiryo UI" panose="020B0604030504040204" pitchFamily="50" charset="-128"/>
                <a:ea typeface="Meiryo UI" panose="020B0604030504040204" pitchFamily="50" charset="-128"/>
                <a:cs typeface="Meiryo UI" panose="020B0604030504040204" pitchFamily="50" charset="-128"/>
              </a:rPr>
              <a:t>19 elements in 14 groups</a:t>
            </a:r>
            <a:endParaRPr kumimoji="1" lang="en-US" altLang="ja-JP" sz="2000" b="1" i="0" u="sng" strike="noStrike" kern="1200" cap="none" spc="0" normalizeH="0" baseline="0" noProof="0" dirty="0">
              <a:ln>
                <a:noFill/>
              </a:ln>
              <a:uLnTx/>
              <a:uFillTx/>
              <a:latin typeface="Meiryo UI" panose="020B0604030504040204" pitchFamily="50" charset="-128"/>
              <a:ea typeface="Meiryo UI" panose="020B0604030504040204" pitchFamily="50" charset="-128"/>
              <a:cs typeface="Meiryo UI" panose="020B0604030504040204" pitchFamily="50" charset="-128"/>
            </a:endParaRPr>
          </a:p>
        </p:txBody>
      </p:sp>
      <p:sp>
        <p:nvSpPr>
          <p:cNvPr id="11" name="テキスト ボックス 10">
            <a:extLst>
              <a:ext uri="{FF2B5EF4-FFF2-40B4-BE49-F238E27FC236}">
                <a16:creationId xmlns:a16="http://schemas.microsoft.com/office/drawing/2014/main" id="{373E88F9-9C12-77C4-97DC-409739A05FEE}"/>
              </a:ext>
            </a:extLst>
          </p:cNvPr>
          <p:cNvSpPr txBox="1"/>
          <p:nvPr/>
        </p:nvSpPr>
        <p:spPr>
          <a:xfrm>
            <a:off x="568473" y="1407706"/>
            <a:ext cx="8897997" cy="3046988"/>
          </a:xfrm>
          <a:prstGeom prst="rect">
            <a:avLst/>
          </a:prstGeom>
          <a:noFill/>
        </p:spPr>
        <p:txBody>
          <a:bodyPr wrap="square" rtlCol="0" anchor="ctr" anchorCtr="0">
            <a:spAutoFit/>
          </a:bodyPr>
          <a:lstStyle/>
          <a:p>
            <a:r>
              <a:rPr lang="en-US" altLang="ja-JP" sz="1600" kern="100" dirty="0">
                <a:effectLst/>
                <a:latin typeface="Meiryo UI" panose="020B0604030504040204" pitchFamily="50" charset="-128"/>
                <a:ea typeface="Meiryo UI" panose="020B0604030504040204" pitchFamily="50" charset="-128"/>
                <a:cs typeface="Arial" panose="020B0604020202020204" pitchFamily="34" charset="0"/>
              </a:rPr>
              <a:t>The 50-300mm F4.5-6.3 VC was designed in pursuit of high image quality and high-resolution performance throughout the entire zoom range. The lens has an optical construction of 19 elements in 14 groups, and a generous and effective arrangement of special lens elements, including two XLD (</a:t>
            </a:r>
            <a:r>
              <a:rPr lang="en-US" altLang="ja-JP" sz="1600" kern="100" dirty="0" err="1">
                <a:effectLst/>
                <a:latin typeface="Meiryo UI" panose="020B0604030504040204" pitchFamily="50" charset="-128"/>
                <a:ea typeface="Meiryo UI" panose="020B0604030504040204" pitchFamily="50" charset="-128"/>
                <a:cs typeface="Arial" panose="020B0604020202020204" pitchFamily="34" charset="0"/>
              </a:rPr>
              <a:t>eXtra</a:t>
            </a:r>
            <a:r>
              <a:rPr lang="en-US" altLang="ja-JP" sz="1600" kern="100" dirty="0">
                <a:effectLst/>
                <a:latin typeface="Meiryo UI" panose="020B0604030504040204" pitchFamily="50" charset="-128"/>
                <a:ea typeface="Meiryo UI" panose="020B0604030504040204" pitchFamily="50" charset="-128"/>
                <a:cs typeface="Arial" panose="020B0604020202020204" pitchFamily="34" charset="0"/>
              </a:rPr>
              <a:t> Low Dispersion) and two LD (Low Dispersion) lens elements, that efficiently control aberrations such as chromatic aberrations. Additionally, BBAR-G2 (Broad-Band Anti-Reflection Generation 2) Coating suppresses ghosting and flare to let you capture every detail of your subject, even under backlit conditions. High levels of sharpness and clarity enable you to create the images you envision. This new TAMRON zoom also features smooth and rich gradation and beautifully soft bokeh. </a:t>
            </a:r>
            <a:r>
              <a:rPr lang="en-US" altLang="ja-JP" sz="1600" kern="100" dirty="0">
                <a:latin typeface="Meiryo UI" panose="020B0604030504040204" pitchFamily="50" charset="-128"/>
                <a:ea typeface="Meiryo UI" panose="020B0604030504040204" pitchFamily="50" charset="-128"/>
                <a:cs typeface="Arial" panose="020B0604020202020204" pitchFamily="34" charset="0"/>
              </a:rPr>
              <a:t>W</a:t>
            </a:r>
            <a:r>
              <a:rPr lang="en-US" altLang="ja-JP" sz="1600" kern="100" dirty="0">
                <a:effectLst/>
                <a:latin typeface="Meiryo UI" panose="020B0604030504040204" pitchFamily="50" charset="-128"/>
                <a:ea typeface="Meiryo UI" panose="020B0604030504040204" pitchFamily="50" charset="-128"/>
                <a:cs typeface="Arial" panose="020B0604020202020204" pitchFamily="34" charset="0"/>
              </a:rPr>
              <a:t>e can confidently recommend for outdoor portrait photography and other situations where you want to blur the background to make your subject stand out.</a:t>
            </a:r>
          </a:p>
        </p:txBody>
      </p:sp>
      <p:pic>
        <p:nvPicPr>
          <p:cNvPr id="7" name="図 6">
            <a:extLst>
              <a:ext uri="{FF2B5EF4-FFF2-40B4-BE49-F238E27FC236}">
                <a16:creationId xmlns:a16="http://schemas.microsoft.com/office/drawing/2014/main" id="{2BDD4407-424D-888C-50C5-CCF3F1181E7C}"/>
              </a:ext>
            </a:extLst>
          </p:cNvPr>
          <p:cNvPicPr>
            <a:picLocks noChangeAspect="1"/>
          </p:cNvPicPr>
          <p:nvPr/>
        </p:nvPicPr>
        <p:blipFill>
          <a:blip r:embed="rId3"/>
          <a:stretch>
            <a:fillRect/>
          </a:stretch>
        </p:blipFill>
        <p:spPr>
          <a:xfrm>
            <a:off x="9868452" y="1776226"/>
            <a:ext cx="3043583" cy="2288894"/>
          </a:xfrm>
          <a:prstGeom prst="rect">
            <a:avLst/>
          </a:prstGeom>
        </p:spPr>
      </p:pic>
      <p:pic>
        <p:nvPicPr>
          <p:cNvPr id="13" name="図 12">
            <a:extLst>
              <a:ext uri="{FF2B5EF4-FFF2-40B4-BE49-F238E27FC236}">
                <a16:creationId xmlns:a16="http://schemas.microsoft.com/office/drawing/2014/main" id="{05A1B12E-C28E-1855-FEDF-766115D7C4DC}"/>
              </a:ext>
            </a:extLst>
          </p:cNvPr>
          <p:cNvPicPr>
            <a:picLocks noChangeAspect="1"/>
          </p:cNvPicPr>
          <p:nvPr/>
        </p:nvPicPr>
        <p:blipFill>
          <a:blip r:embed="rId4"/>
          <a:stretch>
            <a:fillRect/>
          </a:stretch>
        </p:blipFill>
        <p:spPr>
          <a:xfrm>
            <a:off x="2348865" y="4752107"/>
            <a:ext cx="3679185" cy="2233078"/>
          </a:xfrm>
          <a:prstGeom prst="rect">
            <a:avLst/>
          </a:prstGeom>
        </p:spPr>
      </p:pic>
      <p:pic>
        <p:nvPicPr>
          <p:cNvPr id="16" name="図 15">
            <a:extLst>
              <a:ext uri="{FF2B5EF4-FFF2-40B4-BE49-F238E27FC236}">
                <a16:creationId xmlns:a16="http://schemas.microsoft.com/office/drawing/2014/main" id="{4F975A9B-A64C-FDCA-490E-A5B5D4E2D7A8}"/>
              </a:ext>
            </a:extLst>
          </p:cNvPr>
          <p:cNvPicPr>
            <a:picLocks noChangeAspect="1"/>
          </p:cNvPicPr>
          <p:nvPr/>
        </p:nvPicPr>
        <p:blipFill>
          <a:blip r:embed="rId5"/>
          <a:stretch>
            <a:fillRect/>
          </a:stretch>
        </p:blipFill>
        <p:spPr>
          <a:xfrm>
            <a:off x="7277278" y="4775180"/>
            <a:ext cx="3677852" cy="2217117"/>
          </a:xfrm>
          <a:prstGeom prst="rect">
            <a:avLst/>
          </a:prstGeom>
        </p:spPr>
      </p:pic>
    </p:spTree>
    <p:extLst>
      <p:ext uri="{BB962C8B-B14F-4D97-AF65-F5344CB8AC3E}">
        <p14:creationId xmlns:p14="http://schemas.microsoft.com/office/powerpoint/2010/main" val="42767124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8">
            <a:extLst>
              <a:ext uri="{FF2B5EF4-FFF2-40B4-BE49-F238E27FC236}">
                <a16:creationId xmlns:a16="http://schemas.microsoft.com/office/drawing/2014/main" id="{298D863B-A675-3347-B9F4-27B009614EC9}"/>
              </a:ext>
            </a:extLst>
          </p:cNvPr>
          <p:cNvSpPr>
            <a:spLocks noGrp="1" noChangeArrowheads="1"/>
          </p:cNvSpPr>
          <p:nvPr>
            <p:ph type="sldNum" sz="quarter" idx="4"/>
          </p:nvPr>
        </p:nvSpPr>
        <p:spPr bwMode="auto">
          <a:xfrm>
            <a:off x="175955" y="7192985"/>
            <a:ext cx="465395" cy="253773"/>
          </a:xfrm>
          <a:prstGeom prst="rect">
            <a:avLst/>
          </a:prstGeom>
          <a:noFill/>
          <a:ln>
            <a:noFill/>
          </a:ln>
          <a:effectLst/>
        </p:spPr>
        <p:txBody>
          <a:bodyPr vert="horz" wrap="square" lIns="99551" tIns="49775" rIns="99551" bIns="49775" numCol="1" anchor="t" anchorCtr="0" compatLnSpc="1">
            <a:prstTxWarp prst="textNoShape">
              <a:avLst/>
            </a:prstTxWarp>
          </a:bodyPr>
          <a:lstStyle>
            <a:lvl1pPr algn="l">
              <a:defRPr sz="1200" baseline="0">
                <a:solidFill>
                  <a:schemeClr val="bg1"/>
                </a:solidFill>
                <a:latin typeface="Segoe UI" panose="020B0502040204020203" pitchFamily="34" charset="0"/>
                <a:ea typeface="メイリオ" panose="020B0604030504040204" pitchFamily="34" charset="-128"/>
              </a:defRPr>
            </a:lvl1pPr>
          </a:lstStyle>
          <a:p>
            <a:pPr>
              <a:defRPr/>
            </a:pPr>
            <a:fld id="{7ACC86FC-91AA-4669-B5E4-4BC838F4B04F}" type="slidenum">
              <a:rPr lang="en-US" altLang="ja-JP" smtClean="0"/>
              <a:pPr>
                <a:defRPr/>
              </a:pPr>
              <a:t>6</a:t>
            </a:fld>
            <a:endParaRPr lang="en-US" altLang="ja-JP" dirty="0">
              <a:latin typeface="Segoe UI" panose="020B0502040204020203" pitchFamily="34" charset="0"/>
              <a:ea typeface="メイリオ" panose="020B0604030504040204" pitchFamily="34" charset="-128"/>
            </a:endParaRPr>
          </a:p>
        </p:txBody>
      </p:sp>
      <p:sp>
        <p:nvSpPr>
          <p:cNvPr id="12" name="タイトル 1">
            <a:extLst>
              <a:ext uri="{FF2B5EF4-FFF2-40B4-BE49-F238E27FC236}">
                <a16:creationId xmlns:a16="http://schemas.microsoft.com/office/drawing/2014/main" id="{B139482D-94F1-C7F5-B7C0-FE16723A620F}"/>
              </a:ext>
            </a:extLst>
          </p:cNvPr>
          <p:cNvSpPr txBox="1">
            <a:spLocks/>
          </p:cNvSpPr>
          <p:nvPr/>
        </p:nvSpPr>
        <p:spPr>
          <a:xfrm>
            <a:off x="408652" y="207365"/>
            <a:ext cx="12711369" cy="746012"/>
          </a:xfrm>
          <a:prstGeom prst="rect">
            <a:avLst/>
          </a:prstGeom>
        </p:spPr>
        <p:txBody>
          <a:bodyPr lIns="72000" tIns="72000" rIns="72000" bIns="72000" anchor="ctr" anchorCtr="0"/>
          <a:lstStyle>
            <a:lvl1pPr>
              <a:lnSpc>
                <a:spcPct val="90000"/>
              </a:lnSpc>
              <a:defRPr sz="2400">
                <a:solidFill>
                  <a:srgbClr val="FFFFFF"/>
                </a:solidFill>
                <a:latin typeface="+mj-lt"/>
                <a:ea typeface="Arai"/>
                <a:cs typeface="Arai"/>
                <a:sym typeface="Arai"/>
              </a:defRPr>
            </a:lvl1pPr>
            <a:lvl2pPr>
              <a:lnSpc>
                <a:spcPct val="90000"/>
              </a:lnSpc>
              <a:defRPr sz="2200">
                <a:solidFill>
                  <a:srgbClr val="FFFFFF"/>
                </a:solidFill>
                <a:latin typeface="Arai"/>
                <a:ea typeface="Arai"/>
                <a:cs typeface="Arai"/>
                <a:sym typeface="Arai"/>
              </a:defRPr>
            </a:lvl2pPr>
            <a:lvl3pPr>
              <a:lnSpc>
                <a:spcPct val="90000"/>
              </a:lnSpc>
              <a:defRPr sz="2200">
                <a:solidFill>
                  <a:srgbClr val="FFFFFF"/>
                </a:solidFill>
                <a:latin typeface="Arai"/>
                <a:ea typeface="Arai"/>
                <a:cs typeface="Arai"/>
                <a:sym typeface="Arai"/>
              </a:defRPr>
            </a:lvl3pPr>
            <a:lvl4pPr>
              <a:lnSpc>
                <a:spcPct val="90000"/>
              </a:lnSpc>
              <a:defRPr sz="2200">
                <a:solidFill>
                  <a:srgbClr val="FFFFFF"/>
                </a:solidFill>
                <a:latin typeface="Arai"/>
                <a:ea typeface="Arai"/>
                <a:cs typeface="Arai"/>
                <a:sym typeface="Arai"/>
              </a:defRPr>
            </a:lvl4pPr>
            <a:lvl5pPr>
              <a:lnSpc>
                <a:spcPct val="90000"/>
              </a:lnSpc>
              <a:defRPr sz="2200">
                <a:solidFill>
                  <a:srgbClr val="FFFFFF"/>
                </a:solidFill>
                <a:latin typeface="Arai"/>
                <a:ea typeface="Arai"/>
                <a:cs typeface="Arai"/>
                <a:sym typeface="Arai"/>
              </a:defRPr>
            </a:lvl5pPr>
            <a:lvl6pPr>
              <a:lnSpc>
                <a:spcPct val="90000"/>
              </a:lnSpc>
              <a:defRPr sz="2200">
                <a:solidFill>
                  <a:srgbClr val="FFFFFF"/>
                </a:solidFill>
                <a:latin typeface="Arai"/>
                <a:ea typeface="Arai"/>
                <a:cs typeface="Arai"/>
                <a:sym typeface="Arai"/>
              </a:defRPr>
            </a:lvl6pPr>
            <a:lvl7pPr>
              <a:lnSpc>
                <a:spcPct val="90000"/>
              </a:lnSpc>
              <a:defRPr sz="2200">
                <a:solidFill>
                  <a:srgbClr val="FFFFFF"/>
                </a:solidFill>
                <a:latin typeface="Arai"/>
                <a:ea typeface="Arai"/>
                <a:cs typeface="Arai"/>
                <a:sym typeface="Arai"/>
              </a:defRPr>
            </a:lvl7pPr>
            <a:lvl8pPr>
              <a:lnSpc>
                <a:spcPct val="90000"/>
              </a:lnSpc>
              <a:defRPr sz="2200">
                <a:solidFill>
                  <a:srgbClr val="FFFFFF"/>
                </a:solidFill>
                <a:latin typeface="Arai"/>
                <a:ea typeface="Arai"/>
                <a:cs typeface="Arai"/>
                <a:sym typeface="Arai"/>
              </a:defRPr>
            </a:lvl8pPr>
            <a:lvl9pPr>
              <a:lnSpc>
                <a:spcPct val="90000"/>
              </a:lnSpc>
              <a:defRPr sz="2200">
                <a:solidFill>
                  <a:srgbClr val="FFFFFF"/>
                </a:solidFill>
                <a:latin typeface="Arai"/>
                <a:ea typeface="Arai"/>
                <a:cs typeface="Arai"/>
                <a:sym typeface="Arai"/>
              </a:defRPr>
            </a:lvl9pPr>
          </a:lstStyle>
          <a:p>
            <a:pPr>
              <a:lnSpc>
                <a:spcPct val="100000"/>
              </a:lnSpc>
            </a:pPr>
            <a:r>
              <a:rPr kumimoji="0" lang="en-US" altLang="ja-JP" b="1" i="0" u="sng" strike="noStrike" kern="0" cap="none" spc="0" normalizeH="0" baseline="0" noProof="0" dirty="0">
                <a:ln>
                  <a:noFill/>
                </a:ln>
                <a:solidFill>
                  <a:srgbClr val="005BAB"/>
                </a:solidFill>
                <a:uLnTx/>
                <a:uFillTx/>
                <a:latin typeface="Meiryo UI" panose="020B0604030504040204" pitchFamily="50" charset="-128"/>
                <a:ea typeface="Meiryo UI" panose="020B0604030504040204" pitchFamily="50" charset="-128"/>
                <a:cs typeface="Meiryo UI" panose="020B0604030504040204" pitchFamily="50" charset="-128"/>
                <a:sym typeface="Helvetica"/>
              </a:rPr>
              <a:t>H</a:t>
            </a:r>
            <a:r>
              <a:rPr kumimoji="1" lang="en-US" altLang="ja-JP" b="1" i="0" u="sng" strike="noStrike" kern="1200" cap="none" spc="0" normalizeH="0" baseline="0" noProof="0" dirty="0">
                <a:ln>
                  <a:noFill/>
                </a:ln>
                <a:solidFill>
                  <a:srgbClr val="005BAB"/>
                </a:solidFill>
                <a:uLnTx/>
                <a:uFillTx/>
                <a:latin typeface="Meiryo UI" panose="020B0604030504040204" pitchFamily="50" charset="-128"/>
                <a:ea typeface="Meiryo UI" panose="020B0604030504040204" pitchFamily="50" charset="-128"/>
              </a:rPr>
              <a:t>igh-speed, high-precision AF with</a:t>
            </a:r>
          </a:p>
          <a:p>
            <a:pPr>
              <a:lnSpc>
                <a:spcPct val="100000"/>
              </a:lnSpc>
            </a:pPr>
            <a:r>
              <a:rPr kumimoji="1" lang="en-US" altLang="ja-JP" b="1" i="0" u="sng" strike="noStrike" kern="1200" cap="none" spc="0" normalizeH="0" baseline="0" noProof="0" dirty="0">
                <a:ln>
                  <a:noFill/>
                </a:ln>
                <a:solidFill>
                  <a:srgbClr val="005BAB"/>
                </a:solidFill>
                <a:uLnTx/>
                <a:uFillTx/>
                <a:latin typeface="Meiryo UI" panose="020B0604030504040204" pitchFamily="50" charset="-128"/>
                <a:ea typeface="Meiryo UI" panose="020B0604030504040204" pitchFamily="50" charset="-128"/>
              </a:rPr>
              <a:t>excellent moving subject tracking performance</a:t>
            </a:r>
            <a:endParaRPr kumimoji="1" lang="ja-JP" altLang="en-US" b="1" i="0" u="sng" strike="noStrike" kern="1200" cap="none" spc="0" normalizeH="0" baseline="0" noProof="0" dirty="0">
              <a:ln>
                <a:noFill/>
              </a:ln>
              <a:solidFill>
                <a:srgbClr val="005BAB"/>
              </a:solidFill>
              <a:uLnTx/>
              <a:uFillTx/>
              <a:latin typeface="Meiryo UI" panose="020B0604030504040204" pitchFamily="50" charset="-128"/>
              <a:ea typeface="Meiryo UI" panose="020B0604030504040204" pitchFamily="50" charset="-128"/>
            </a:endParaRPr>
          </a:p>
        </p:txBody>
      </p:sp>
      <p:sp>
        <p:nvSpPr>
          <p:cNvPr id="5" name="テキスト ボックス 4">
            <a:extLst>
              <a:ext uri="{FF2B5EF4-FFF2-40B4-BE49-F238E27FC236}">
                <a16:creationId xmlns:a16="http://schemas.microsoft.com/office/drawing/2014/main" id="{D4BD608D-6A6A-1969-67D1-0A43BCC1870E}"/>
              </a:ext>
            </a:extLst>
          </p:cNvPr>
          <p:cNvSpPr txBox="1"/>
          <p:nvPr/>
        </p:nvSpPr>
        <p:spPr>
          <a:xfrm>
            <a:off x="566418" y="1301371"/>
            <a:ext cx="12180343" cy="1815882"/>
          </a:xfrm>
          <a:prstGeom prst="rect">
            <a:avLst/>
          </a:prstGeom>
          <a:noFill/>
        </p:spPr>
        <p:txBody>
          <a:bodyPr wrap="square">
            <a:spAutoFit/>
          </a:bodyPr>
          <a:lstStyle/>
          <a:p>
            <a:pPr algn="l"/>
            <a:r>
              <a:rPr lang="en-US" altLang="ja-JP" sz="1600" kern="100" dirty="0">
                <a:effectLst/>
                <a:latin typeface="Arial" panose="020B0604020202020204" pitchFamily="34" charset="0"/>
                <a:ea typeface="ＭＳ ゴシック" panose="020B0609070205080204" pitchFamily="49" charset="-128"/>
                <a:cs typeface="Hiragino Sans W3"/>
              </a:rPr>
              <a:t>The AF drive of the 50-300mm F4.5-6.3 VC uses TAMRON's VXD linear motor focus mechanism.</a:t>
            </a:r>
            <a:r>
              <a:rPr lang="en-US" altLang="ja-JP" sz="1600" dirty="0">
                <a:effectLst/>
                <a:latin typeface="Arial" panose="020B0604020202020204" pitchFamily="34" charset="0"/>
                <a:ea typeface="ＭＳ ゴシック" panose="020B0609070205080204" pitchFamily="49" charset="-128"/>
                <a:cs typeface="Hiragino Sans W3"/>
              </a:rPr>
              <a:t> This AF system allows comfortable focusing from the MOD (Minimum Object Distance) through infinity with high-speed and high-precision performance that represents the highest level in TAMRON’s history. Tracking performance for moving subjects is also outstanding, and tracks subjects moving in unpredictable ways. These features ensure you can capture once-in-a-lifetime photo opportunities without missing the shot.</a:t>
            </a:r>
          </a:p>
          <a:p>
            <a:pPr algn="l"/>
            <a:r>
              <a:rPr lang="en-US" altLang="ja-JP" sz="1600" dirty="0">
                <a:effectLst/>
                <a:latin typeface="Arial" panose="020B0604020202020204" pitchFamily="34" charset="0"/>
                <a:ea typeface="ＭＳ ゴシック" panose="020B0609070205080204" pitchFamily="49" charset="-128"/>
                <a:cs typeface="Hiragino Sans W3"/>
              </a:rPr>
              <a:t>In addition, because the quietness offered by the linear motor system provides nearly silent operation, reducing the noise from vibration and focus driving, the lens can also be used with confidence when shooting still images or filming </a:t>
            </a:r>
            <a:r>
              <a:rPr lang="en-US" altLang="ja-JP" sz="1600" dirty="0">
                <a:latin typeface="Arial" panose="020B0604020202020204" pitchFamily="34" charset="0"/>
                <a:ea typeface="ＭＳ ゴシック" panose="020B0609070205080204" pitchFamily="49" charset="-128"/>
                <a:cs typeface="Hiragino Sans W3"/>
              </a:rPr>
              <a:t>in environments where quietness is required.</a:t>
            </a:r>
            <a:endParaRPr lang="ja-JP" altLang="ja-JP" sz="2400" strike="sngStrike" dirty="0">
              <a:effectLst/>
              <a:latin typeface="游ゴシック Light" panose="020B0300000000000000" pitchFamily="50" charset="-128"/>
              <a:ea typeface="游ゴシック Light" panose="020B0300000000000000" pitchFamily="50" charset="-128"/>
              <a:cs typeface="Hiragino Sans W3"/>
            </a:endParaRPr>
          </a:p>
        </p:txBody>
      </p:sp>
      <p:sp>
        <p:nvSpPr>
          <p:cNvPr id="17" name="四角形: 角を丸くする 16">
            <a:extLst>
              <a:ext uri="{FF2B5EF4-FFF2-40B4-BE49-F238E27FC236}">
                <a16:creationId xmlns:a16="http://schemas.microsoft.com/office/drawing/2014/main" id="{D576A285-3914-2F3F-6B03-70411F15B2DE}"/>
              </a:ext>
            </a:extLst>
          </p:cNvPr>
          <p:cNvSpPr/>
          <p:nvPr/>
        </p:nvSpPr>
        <p:spPr>
          <a:xfrm>
            <a:off x="641350" y="3750507"/>
            <a:ext cx="7893050" cy="3114123"/>
          </a:xfrm>
          <a:prstGeom prst="roundRect">
            <a:avLst>
              <a:gd name="adj" fmla="val 645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pic>
        <p:nvPicPr>
          <p:cNvPr id="18" name="図 2">
            <a:extLst>
              <a:ext uri="{FF2B5EF4-FFF2-40B4-BE49-F238E27FC236}">
                <a16:creationId xmlns:a16="http://schemas.microsoft.com/office/drawing/2014/main" id="{C20CD160-A386-7786-177F-AB21668DCFE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l="28935" t="22418" r="23936" b="19772"/>
          <a:stretch>
            <a:fillRect/>
          </a:stretch>
        </p:blipFill>
        <p:spPr bwMode="auto">
          <a:xfrm>
            <a:off x="757925" y="4225511"/>
            <a:ext cx="1702398" cy="1392871"/>
          </a:xfrm>
          <a:prstGeom prst="roundRect">
            <a:avLst>
              <a:gd name="adj" fmla="val 24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rgbClr val="000000"/>
                </a:solidFill>
                <a:miter lim="800000"/>
                <a:headEnd/>
                <a:tailEnd/>
              </a14:hiddenLine>
            </a:ext>
          </a:extLst>
        </p:spPr>
      </p:pic>
      <p:sp>
        <p:nvSpPr>
          <p:cNvPr id="19" name="テキスト ボックス 18">
            <a:extLst>
              <a:ext uri="{FF2B5EF4-FFF2-40B4-BE49-F238E27FC236}">
                <a16:creationId xmlns:a16="http://schemas.microsoft.com/office/drawing/2014/main" id="{F019630C-9C11-8813-DB82-C8ADF0A73409}"/>
              </a:ext>
            </a:extLst>
          </p:cNvPr>
          <p:cNvSpPr txBox="1"/>
          <p:nvPr/>
        </p:nvSpPr>
        <p:spPr>
          <a:xfrm>
            <a:off x="2681540" y="4431167"/>
            <a:ext cx="5631642" cy="2246769"/>
          </a:xfrm>
          <a:prstGeom prst="rect">
            <a:avLst/>
          </a:prstGeom>
          <a:noFill/>
        </p:spPr>
        <p:txBody>
          <a:bodyPr wrap="square" rtlCol="0">
            <a:spAutoFit/>
          </a:bodyPr>
          <a:lstStyle/>
          <a:p>
            <a:r>
              <a:rPr lang="en-US" altLang="ja-JP" sz="1400" b="0" i="0" dirty="0">
                <a:solidFill>
                  <a:srgbClr val="000000"/>
                </a:solidFill>
                <a:effectLst/>
                <a:latin typeface="Meiryo UI" panose="020B0604030504040204" pitchFamily="50" charset="-128"/>
                <a:ea typeface="Meiryo UI" panose="020B0604030504040204" pitchFamily="50" charset="-128"/>
              </a:rPr>
              <a:t>While operating </a:t>
            </a:r>
            <a:r>
              <a:rPr lang="en-US" altLang="ja-JP" sz="1400" b="1" i="0" u="sng" dirty="0">
                <a:solidFill>
                  <a:srgbClr val="0000FF"/>
                </a:solidFill>
                <a:effectLst/>
                <a:latin typeface="Meiryo UI" panose="020B0604030504040204" pitchFamily="50" charset="-128"/>
                <a:ea typeface="Meiryo UI" panose="020B0604030504040204" pitchFamily="50" charset="-128"/>
              </a:rPr>
              <a:t>faster than ever before</a:t>
            </a:r>
            <a:r>
              <a:rPr lang="en-US" altLang="ja-JP" sz="1400" b="0" i="0" dirty="0">
                <a:solidFill>
                  <a:srgbClr val="000000"/>
                </a:solidFill>
                <a:effectLst/>
                <a:latin typeface="Meiryo UI" panose="020B0604030504040204" pitchFamily="50" charset="-128"/>
                <a:ea typeface="Meiryo UI" panose="020B0604030504040204" pitchFamily="50" charset="-128"/>
              </a:rPr>
              <a:t>, the drive also </a:t>
            </a:r>
            <a:r>
              <a:rPr lang="en-US" altLang="ja-JP" sz="1400" b="1" i="0" u="sng" dirty="0">
                <a:solidFill>
                  <a:srgbClr val="0000FF"/>
                </a:solidFill>
                <a:effectLst/>
                <a:latin typeface="Meiryo UI" panose="020B0604030504040204" pitchFamily="50" charset="-128"/>
                <a:ea typeface="Meiryo UI" panose="020B0604030504040204" pitchFamily="50" charset="-128"/>
              </a:rPr>
              <a:t>maintains positional accuracy </a:t>
            </a:r>
            <a:r>
              <a:rPr lang="en-US" altLang="ja-JP" sz="1400" b="0" i="0" dirty="0">
                <a:solidFill>
                  <a:srgbClr val="000000"/>
                </a:solidFill>
                <a:effectLst/>
                <a:latin typeface="Meiryo UI" panose="020B0604030504040204" pitchFamily="50" charset="-128"/>
                <a:ea typeface="Meiryo UI" panose="020B0604030504040204" pitchFamily="50" charset="-128"/>
              </a:rPr>
              <a:t>down to 0.005mm (0.0002in), less than one-tenth the width of a human hair! Focus tracking has been vastly improved. This ensures that the dramatic, action-packed moments </a:t>
            </a:r>
            <a:r>
              <a:rPr lang="en-US" altLang="ja-JP" sz="1400" i="0" dirty="0">
                <a:effectLst/>
                <a:latin typeface="Meiryo UI" panose="020B0604030504040204" pitchFamily="50" charset="-128"/>
                <a:ea typeface="Meiryo UI" panose="020B0604030504040204" pitchFamily="50" charset="-128"/>
              </a:rPr>
              <a:t>are never missed, </a:t>
            </a:r>
            <a:r>
              <a:rPr lang="en-US" altLang="ja-JP" sz="1400" b="0" i="0" dirty="0">
                <a:solidFill>
                  <a:srgbClr val="000000"/>
                </a:solidFill>
                <a:effectLst/>
                <a:latin typeface="Meiryo UI" panose="020B0604030504040204" pitchFamily="50" charset="-128"/>
                <a:ea typeface="Meiryo UI" panose="020B0604030504040204" pitchFamily="50" charset="-128"/>
              </a:rPr>
              <a:t>whether shooting still photos or video. Additionally, this zoom offers superior quietness, making it ideal for shooting in low-noise environments as the linear motor is structured to reduce the vibrations produced during drive operation (as compared to a conventional drive system).</a:t>
            </a:r>
            <a:endParaRPr lang="ja-JP" altLang="en-US" sz="1400" dirty="0">
              <a:latin typeface="Meiryo UI" panose="020B0604030504040204" pitchFamily="50" charset="-128"/>
              <a:ea typeface="Meiryo UI" panose="020B0604030504040204" pitchFamily="50" charset="-128"/>
            </a:endParaRPr>
          </a:p>
        </p:txBody>
      </p:sp>
      <p:sp>
        <p:nvSpPr>
          <p:cNvPr id="20" name="正方形/長方形 2">
            <a:extLst>
              <a:ext uri="{FF2B5EF4-FFF2-40B4-BE49-F238E27FC236}">
                <a16:creationId xmlns:a16="http://schemas.microsoft.com/office/drawing/2014/main" id="{DA787667-E65A-22E4-5566-A6D5977F02CF}"/>
              </a:ext>
            </a:extLst>
          </p:cNvPr>
          <p:cNvSpPr>
            <a:spLocks noChangeArrowheads="1"/>
          </p:cNvSpPr>
          <p:nvPr/>
        </p:nvSpPr>
        <p:spPr bwMode="auto">
          <a:xfrm>
            <a:off x="2681541" y="4011869"/>
            <a:ext cx="5256512" cy="368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chemeClr val="tx1"/>
                </a:solidFill>
                <a:latin typeface="Arial" panose="020B0604020202020204" pitchFamily="34" charset="0"/>
                <a:ea typeface="ＭＳ Ｐゴシック" panose="020B0600070205080204" pitchFamily="50" charset="-128"/>
              </a:defRPr>
            </a:lvl1pPr>
            <a:lvl2pPr marL="742950" indent="-285750">
              <a:defRPr kumimoji="1">
                <a:solidFill>
                  <a:schemeClr val="tx1"/>
                </a:solidFill>
                <a:latin typeface="Arial" panose="020B0604020202020204" pitchFamily="34" charset="0"/>
                <a:ea typeface="ＭＳ Ｐゴシック" panose="020B0600070205080204" pitchFamily="50" charset="-128"/>
              </a:defRPr>
            </a:lvl2pPr>
            <a:lvl3pPr marL="1143000" indent="-228600">
              <a:defRPr kumimoji="1">
                <a:solidFill>
                  <a:schemeClr val="tx1"/>
                </a:solidFill>
                <a:latin typeface="Arial" panose="020B0604020202020204" pitchFamily="34" charset="0"/>
                <a:ea typeface="ＭＳ Ｐゴシック" panose="020B0600070205080204" pitchFamily="50" charset="-128"/>
              </a:defRPr>
            </a:lvl3pPr>
            <a:lvl4pPr marL="1600200" indent="-228600">
              <a:defRPr kumimoji="1">
                <a:solidFill>
                  <a:schemeClr val="tx1"/>
                </a:solidFill>
                <a:latin typeface="Arial" panose="020B0604020202020204" pitchFamily="34" charset="0"/>
                <a:ea typeface="ＭＳ Ｐゴシック" panose="020B0600070205080204" pitchFamily="50" charset="-128"/>
              </a:defRPr>
            </a:lvl4pPr>
            <a:lvl5pPr marL="2057400" indent="-228600">
              <a:defRPr kumimoji="1">
                <a:solidFill>
                  <a:schemeClr val="tx1"/>
                </a:solidFill>
                <a:latin typeface="Arial" panose="020B0604020202020204" pitchFamily="34" charset="0"/>
                <a:ea typeface="ＭＳ Ｐゴシック" panose="020B0600070205080204" pitchFamily="50" charset="-128"/>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ＭＳ Ｐゴシック" panose="020B0600070205080204" pitchFamily="50" charset="-128"/>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ＭＳ Ｐゴシック" panose="020B0600070205080204" pitchFamily="50" charset="-128"/>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ＭＳ Ｐゴシック" panose="020B0600070205080204" pitchFamily="50" charset="-128"/>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ＭＳ Ｐゴシック" panose="020B0600070205080204" pitchFamily="50" charset="-128"/>
              </a:defRPr>
            </a:lvl9pPr>
          </a:lstStyle>
          <a:p>
            <a:pPr>
              <a:lnSpc>
                <a:spcPts val="2400"/>
              </a:lnSpc>
            </a:pPr>
            <a:r>
              <a:rPr lang="en-US" altLang="ja-JP" b="1" u="sng" dirty="0">
                <a:solidFill>
                  <a:srgbClr val="0000FF"/>
                </a:solidFill>
                <a:latin typeface="Meiryo UI" panose="020B0604030504040204" pitchFamily="50" charset="-128"/>
                <a:ea typeface="Meiryo UI" panose="020B0604030504040204" pitchFamily="50" charset="-128"/>
              </a:rPr>
              <a:t>VXD: Voice-coil eXtreme-torque Drive</a:t>
            </a:r>
          </a:p>
        </p:txBody>
      </p:sp>
      <p:pic>
        <p:nvPicPr>
          <p:cNvPr id="22" name="図 21">
            <a:extLst>
              <a:ext uri="{FF2B5EF4-FFF2-40B4-BE49-F238E27FC236}">
                <a16:creationId xmlns:a16="http://schemas.microsoft.com/office/drawing/2014/main" id="{8F08D49F-D3D3-3919-A382-B59700E94ED9}"/>
              </a:ext>
            </a:extLst>
          </p:cNvPr>
          <p:cNvPicPr>
            <a:picLocks noChangeAspect="1"/>
          </p:cNvPicPr>
          <p:nvPr/>
        </p:nvPicPr>
        <p:blipFill>
          <a:blip r:embed="rId4"/>
          <a:stretch>
            <a:fillRect/>
          </a:stretch>
        </p:blipFill>
        <p:spPr>
          <a:xfrm>
            <a:off x="8936382" y="3750507"/>
            <a:ext cx="3177547" cy="2119180"/>
          </a:xfrm>
          <a:prstGeom prst="rect">
            <a:avLst/>
          </a:prstGeom>
        </p:spPr>
      </p:pic>
      <p:sp>
        <p:nvSpPr>
          <p:cNvPr id="23" name="テキスト ボックス 22">
            <a:extLst>
              <a:ext uri="{FF2B5EF4-FFF2-40B4-BE49-F238E27FC236}">
                <a16:creationId xmlns:a16="http://schemas.microsoft.com/office/drawing/2014/main" id="{966DF11F-87B7-6489-4A7A-2CA2B3554E51}"/>
              </a:ext>
            </a:extLst>
          </p:cNvPr>
          <p:cNvSpPr txBox="1"/>
          <p:nvPr/>
        </p:nvSpPr>
        <p:spPr>
          <a:xfrm>
            <a:off x="8400433" y="5874489"/>
            <a:ext cx="4249444" cy="307777"/>
          </a:xfrm>
          <a:prstGeom prst="rect">
            <a:avLst/>
          </a:prstGeom>
          <a:noFill/>
        </p:spPr>
        <p:txBody>
          <a:bodyPr wrap="square">
            <a:spAutoFit/>
          </a:bodyPr>
          <a:lstStyle/>
          <a:p>
            <a:pPr algn="ctr"/>
            <a:r>
              <a:rPr lang="en-US" altLang="ja-JP" sz="1400" kern="100" dirty="0">
                <a:latin typeface="Meiryo UI" panose="020B0604030504040204" pitchFamily="50" charset="-128"/>
                <a:ea typeface="Meiryo UI" panose="020B0604030504040204" pitchFamily="50" charset="-128"/>
                <a:cs typeface="Times New Roman" panose="02020603050405020304" pitchFamily="18" charset="0"/>
              </a:rPr>
              <a:t>300</a:t>
            </a:r>
            <a:r>
              <a:rPr lang="en-US" altLang="ja-JP" sz="1400" kern="100" dirty="0">
                <a:effectLst/>
                <a:latin typeface="Meiryo UI" panose="020B0604030504040204" pitchFamily="50" charset="-128"/>
                <a:ea typeface="Meiryo UI" panose="020B0604030504040204" pitchFamily="50" charset="-128"/>
                <a:cs typeface="Times New Roman" panose="02020603050405020304" pitchFamily="18" charset="0"/>
              </a:rPr>
              <a:t>mm F6.3 1/5000sec ISO 800 </a:t>
            </a:r>
            <a:endParaRPr lang="ja-JP" altLang="ja-JP" sz="1400" kern="100" dirty="0">
              <a:effectLst/>
              <a:latin typeface="Meiryo UI" panose="020B0604030504040204" pitchFamily="50" charset="-128"/>
              <a:ea typeface="Meiryo UI" panose="020B0604030504040204" pitchFamily="50" charset="-128"/>
              <a:cs typeface="Times New Roman" panose="02020603050405020304" pitchFamily="18" charset="0"/>
            </a:endParaRPr>
          </a:p>
        </p:txBody>
      </p:sp>
    </p:spTree>
    <p:extLst>
      <p:ext uri="{BB962C8B-B14F-4D97-AF65-F5344CB8AC3E}">
        <p14:creationId xmlns:p14="http://schemas.microsoft.com/office/powerpoint/2010/main" val="36800468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8">
            <a:extLst>
              <a:ext uri="{FF2B5EF4-FFF2-40B4-BE49-F238E27FC236}">
                <a16:creationId xmlns:a16="http://schemas.microsoft.com/office/drawing/2014/main" id="{298D863B-A675-3347-B9F4-27B009614EC9}"/>
              </a:ext>
            </a:extLst>
          </p:cNvPr>
          <p:cNvSpPr>
            <a:spLocks noGrp="1" noChangeArrowheads="1"/>
          </p:cNvSpPr>
          <p:nvPr>
            <p:ph type="sldNum" sz="quarter" idx="4"/>
          </p:nvPr>
        </p:nvSpPr>
        <p:spPr bwMode="auto">
          <a:xfrm>
            <a:off x="175955" y="7192985"/>
            <a:ext cx="465395" cy="253773"/>
          </a:xfrm>
          <a:prstGeom prst="rect">
            <a:avLst/>
          </a:prstGeom>
          <a:noFill/>
          <a:ln>
            <a:noFill/>
          </a:ln>
          <a:effectLst/>
        </p:spPr>
        <p:txBody>
          <a:bodyPr vert="horz" wrap="square" lIns="99551" tIns="49775" rIns="99551" bIns="49775" numCol="1" anchor="t" anchorCtr="0" compatLnSpc="1">
            <a:prstTxWarp prst="textNoShape">
              <a:avLst/>
            </a:prstTxWarp>
          </a:bodyPr>
          <a:lstStyle>
            <a:lvl1pPr algn="l">
              <a:defRPr sz="1200" baseline="0">
                <a:solidFill>
                  <a:schemeClr val="bg1"/>
                </a:solidFill>
                <a:latin typeface="Segoe UI" panose="020B0502040204020203" pitchFamily="34" charset="0"/>
                <a:ea typeface="メイリオ" panose="020B0604030504040204" pitchFamily="34" charset="-128"/>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7ACC86FC-91AA-4669-B5E4-4BC838F4B04F}" type="slidenum">
              <a:rPr kumimoji="1" lang="en-US" altLang="ja-JP" sz="1200" b="0" i="0" u="none" strike="noStrike" kern="1200" cap="none" spc="0" normalizeH="0" baseline="0" noProof="0" smtClean="0">
                <a:ln>
                  <a:noFill/>
                </a:ln>
                <a:solidFill>
                  <a:prstClr val="white"/>
                </a:solidFill>
                <a:effectLst/>
                <a:uLnTx/>
                <a:uFillTx/>
                <a:latin typeface="Segoe UI" panose="020B0502040204020203" pitchFamily="34" charset="0"/>
                <a:ea typeface="メイリオ" panose="020B0604030504040204" pitchFamily="34" charset="-128"/>
                <a:cs typeface="+mn-cs"/>
              </a:rPr>
              <a:pPr marL="0" marR="0" lvl="0" indent="0" algn="l" defTabSz="914400" rtl="0" eaLnBrk="1" fontAlgn="base" latinLnBrk="0" hangingPunct="1">
                <a:lnSpc>
                  <a:spcPct val="100000"/>
                </a:lnSpc>
                <a:spcBef>
                  <a:spcPct val="0"/>
                </a:spcBef>
                <a:spcAft>
                  <a:spcPct val="0"/>
                </a:spcAft>
                <a:buClrTx/>
                <a:buSzTx/>
                <a:buFontTx/>
                <a:buNone/>
                <a:tabLst/>
                <a:defRPr/>
              </a:pPr>
              <a:t>7</a:t>
            </a:fld>
            <a:endParaRPr kumimoji="1" lang="en-US" altLang="ja-JP" sz="1200" b="0" i="0" u="none" strike="noStrike" kern="1200" cap="none" spc="0" normalizeH="0" baseline="0" noProof="0" dirty="0">
              <a:ln>
                <a:noFill/>
              </a:ln>
              <a:solidFill>
                <a:prstClr val="white"/>
              </a:solidFill>
              <a:effectLst/>
              <a:uLnTx/>
              <a:uFillTx/>
              <a:latin typeface="Segoe UI" panose="020B0502040204020203" pitchFamily="34" charset="0"/>
              <a:ea typeface="メイリオ" panose="020B0604030504040204" pitchFamily="34" charset="-128"/>
              <a:cs typeface="+mn-cs"/>
            </a:endParaRPr>
          </a:p>
        </p:txBody>
      </p:sp>
      <p:sp>
        <p:nvSpPr>
          <p:cNvPr id="12" name="タイトル 1">
            <a:extLst>
              <a:ext uri="{FF2B5EF4-FFF2-40B4-BE49-F238E27FC236}">
                <a16:creationId xmlns:a16="http://schemas.microsoft.com/office/drawing/2014/main" id="{B139482D-94F1-C7F5-B7C0-FE16723A620F}"/>
              </a:ext>
            </a:extLst>
          </p:cNvPr>
          <p:cNvSpPr txBox="1">
            <a:spLocks/>
          </p:cNvSpPr>
          <p:nvPr/>
        </p:nvSpPr>
        <p:spPr>
          <a:xfrm>
            <a:off x="309305" y="116092"/>
            <a:ext cx="12711369" cy="746012"/>
          </a:xfrm>
          <a:prstGeom prst="rect">
            <a:avLst/>
          </a:prstGeom>
        </p:spPr>
        <p:txBody>
          <a:bodyPr lIns="72000" tIns="72000" rIns="72000" bIns="72000" anchor="ctr" anchorCtr="0"/>
          <a:lstStyle>
            <a:lvl1pPr>
              <a:lnSpc>
                <a:spcPct val="90000"/>
              </a:lnSpc>
              <a:defRPr sz="2400">
                <a:solidFill>
                  <a:srgbClr val="FFFFFF"/>
                </a:solidFill>
                <a:latin typeface="+mj-lt"/>
                <a:ea typeface="Arai"/>
                <a:cs typeface="Arai"/>
                <a:sym typeface="Arai"/>
              </a:defRPr>
            </a:lvl1pPr>
            <a:lvl2pPr>
              <a:lnSpc>
                <a:spcPct val="90000"/>
              </a:lnSpc>
              <a:defRPr sz="2200">
                <a:solidFill>
                  <a:srgbClr val="FFFFFF"/>
                </a:solidFill>
                <a:latin typeface="Arai"/>
                <a:ea typeface="Arai"/>
                <a:cs typeface="Arai"/>
                <a:sym typeface="Arai"/>
              </a:defRPr>
            </a:lvl2pPr>
            <a:lvl3pPr>
              <a:lnSpc>
                <a:spcPct val="90000"/>
              </a:lnSpc>
              <a:defRPr sz="2200">
                <a:solidFill>
                  <a:srgbClr val="FFFFFF"/>
                </a:solidFill>
                <a:latin typeface="Arai"/>
                <a:ea typeface="Arai"/>
                <a:cs typeface="Arai"/>
                <a:sym typeface="Arai"/>
              </a:defRPr>
            </a:lvl3pPr>
            <a:lvl4pPr>
              <a:lnSpc>
                <a:spcPct val="90000"/>
              </a:lnSpc>
              <a:defRPr sz="2200">
                <a:solidFill>
                  <a:srgbClr val="FFFFFF"/>
                </a:solidFill>
                <a:latin typeface="Arai"/>
                <a:ea typeface="Arai"/>
                <a:cs typeface="Arai"/>
                <a:sym typeface="Arai"/>
              </a:defRPr>
            </a:lvl4pPr>
            <a:lvl5pPr>
              <a:lnSpc>
                <a:spcPct val="90000"/>
              </a:lnSpc>
              <a:defRPr sz="2200">
                <a:solidFill>
                  <a:srgbClr val="FFFFFF"/>
                </a:solidFill>
                <a:latin typeface="Arai"/>
                <a:ea typeface="Arai"/>
                <a:cs typeface="Arai"/>
                <a:sym typeface="Arai"/>
              </a:defRPr>
            </a:lvl5pPr>
            <a:lvl6pPr>
              <a:lnSpc>
                <a:spcPct val="90000"/>
              </a:lnSpc>
              <a:defRPr sz="2200">
                <a:solidFill>
                  <a:srgbClr val="FFFFFF"/>
                </a:solidFill>
                <a:latin typeface="Arai"/>
                <a:ea typeface="Arai"/>
                <a:cs typeface="Arai"/>
                <a:sym typeface="Arai"/>
              </a:defRPr>
            </a:lvl6pPr>
            <a:lvl7pPr>
              <a:lnSpc>
                <a:spcPct val="90000"/>
              </a:lnSpc>
              <a:defRPr sz="2200">
                <a:solidFill>
                  <a:srgbClr val="FFFFFF"/>
                </a:solidFill>
                <a:latin typeface="Arai"/>
                <a:ea typeface="Arai"/>
                <a:cs typeface="Arai"/>
                <a:sym typeface="Arai"/>
              </a:defRPr>
            </a:lvl7pPr>
            <a:lvl8pPr>
              <a:lnSpc>
                <a:spcPct val="90000"/>
              </a:lnSpc>
              <a:defRPr sz="2200">
                <a:solidFill>
                  <a:srgbClr val="FFFFFF"/>
                </a:solidFill>
                <a:latin typeface="Arai"/>
                <a:ea typeface="Arai"/>
                <a:cs typeface="Arai"/>
                <a:sym typeface="Arai"/>
              </a:defRPr>
            </a:lvl8pPr>
            <a:lvl9pPr>
              <a:lnSpc>
                <a:spcPct val="90000"/>
              </a:lnSpc>
              <a:defRPr sz="2200">
                <a:solidFill>
                  <a:srgbClr val="FFFFFF"/>
                </a:solidFill>
                <a:latin typeface="Arai"/>
                <a:ea typeface="Arai"/>
                <a:cs typeface="Arai"/>
                <a:sym typeface="Arai"/>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US" altLang="ja-JP" b="1" u="sng" dirty="0">
                <a:solidFill>
                  <a:srgbClr val="005BAB"/>
                </a:solidFill>
                <a:latin typeface="Meiryo UI" panose="020B0604030504040204" pitchFamily="50" charset="-128"/>
                <a:ea typeface="Meiryo UI" panose="020B0604030504040204" pitchFamily="50" charset="-128"/>
                <a:cs typeface="Arial" panose="020B0604020202020204" pitchFamily="34" charset="0"/>
              </a:rPr>
              <a:t>TAMRON’s proprietary VC mechanism for steady shooting</a:t>
            </a:r>
            <a:endParaRPr kumimoji="1" lang="en-US" altLang="ja-JP" b="1" i="0" u="sng" strike="noStrike" kern="1200" cap="none" spc="0" normalizeH="0" baseline="0" noProof="0" dirty="0">
              <a:ln>
                <a:noFill/>
              </a:ln>
              <a:solidFill>
                <a:srgbClr val="005BAB"/>
              </a:solidFill>
              <a:uLnTx/>
              <a:uFillTx/>
              <a:latin typeface="Meiryo UI" panose="020B0604030504040204" pitchFamily="50" charset="-128"/>
              <a:ea typeface="Meiryo UI" panose="020B0604030504040204" pitchFamily="50" charset="-128"/>
              <a:sym typeface="Arai"/>
            </a:endParaRPr>
          </a:p>
        </p:txBody>
      </p:sp>
      <p:sp>
        <p:nvSpPr>
          <p:cNvPr id="5" name="テキスト ボックス 4">
            <a:extLst>
              <a:ext uri="{FF2B5EF4-FFF2-40B4-BE49-F238E27FC236}">
                <a16:creationId xmlns:a16="http://schemas.microsoft.com/office/drawing/2014/main" id="{9B095EDB-28E6-7D09-168A-228ADBCD3895}"/>
              </a:ext>
            </a:extLst>
          </p:cNvPr>
          <p:cNvSpPr txBox="1"/>
          <p:nvPr/>
        </p:nvSpPr>
        <p:spPr>
          <a:xfrm>
            <a:off x="309305" y="1092162"/>
            <a:ext cx="11259843" cy="2062103"/>
          </a:xfrm>
          <a:prstGeom prst="rect">
            <a:avLst/>
          </a:prstGeom>
          <a:noFill/>
        </p:spPr>
        <p:txBody>
          <a:bodyPr wrap="square">
            <a:spAutoFit/>
          </a:bodyPr>
          <a:lstStyle/>
          <a:p>
            <a:pPr algn="l"/>
            <a:r>
              <a:rPr lang="en-US" altLang="ja-JP" sz="1600" kern="100" dirty="0">
                <a:effectLst/>
                <a:latin typeface="Arial" panose="020B0604020202020204" pitchFamily="34" charset="0"/>
                <a:ea typeface="ＭＳ ゴシック" panose="020B0609070205080204" pitchFamily="49" charset="-128"/>
                <a:cs typeface="Hiragino Sans W3"/>
              </a:rPr>
              <a:t>The 50-300mm F4.5-6.3 VC is equipped with TAMRON’s VC mechanism to effectively suppress camera shake that tends to occur when shooting </a:t>
            </a:r>
            <a:r>
              <a:rPr lang="en-US" altLang="ja-JP" sz="1600" kern="100" dirty="0">
                <a:latin typeface="Arial" panose="020B0604020202020204" pitchFamily="34" charset="0"/>
                <a:ea typeface="ＭＳ ゴシック" panose="020B0609070205080204" pitchFamily="49" charset="-128"/>
                <a:cs typeface="Hiragino Sans W3"/>
              </a:rPr>
              <a:t>at telephoto ranges, </a:t>
            </a:r>
            <a:r>
              <a:rPr lang="en-US" altLang="ja-JP" sz="1600" kern="100" dirty="0">
                <a:effectLst/>
                <a:latin typeface="Arial" panose="020B0604020202020204" pitchFamily="34" charset="0"/>
                <a:ea typeface="ＭＳ ゴシック" panose="020B0609070205080204" pitchFamily="49" charset="-128"/>
                <a:cs typeface="Hiragino Sans W3"/>
              </a:rPr>
              <a:t>moving subjects and </a:t>
            </a:r>
            <a:r>
              <a:rPr lang="en-US" altLang="ja-JP" sz="1600" kern="100" dirty="0">
                <a:latin typeface="Arial" panose="020B0604020202020204" pitchFamily="34" charset="0"/>
                <a:ea typeface="ＭＳ ゴシック" panose="020B0609070205080204" pitchFamily="49" charset="-128"/>
                <a:cs typeface="Hiragino Sans W3"/>
              </a:rPr>
              <a:t>close-up photography</a:t>
            </a:r>
            <a:r>
              <a:rPr lang="en-US" altLang="ja-JP" sz="1600" kern="100" dirty="0">
                <a:effectLst/>
                <a:latin typeface="Arial" panose="020B0604020202020204" pitchFamily="34" charset="0"/>
                <a:ea typeface="ＭＳ ゴシック" panose="020B0609070205080204" pitchFamily="49" charset="-128"/>
                <a:cs typeface="Hiragino Sans W3"/>
              </a:rPr>
              <a:t>. This outstanding stability frees you to concentrate on shooting with peace of mind. As the full-frame equivalent focal length is 75-450mm when shooting with an APS-C camera, the VC mechanism especially shows its strengths at the telephoto side. The VC can also reduce the degradation of picture quality when shooting in situations where camera shake is likely to occur, such as dimly lit interiors, moody indoor portraits, and low-light conditions such as early morning or evening landscapes. </a:t>
            </a:r>
          </a:p>
          <a:p>
            <a:pPr algn="l"/>
            <a:r>
              <a:rPr lang="en-US" altLang="ja-JP" sz="1600" dirty="0">
                <a:effectLst/>
                <a:latin typeface="Arial" panose="020B0604020202020204" pitchFamily="34" charset="0"/>
                <a:ea typeface="游ゴシック Light" panose="020B0300000000000000" pitchFamily="50" charset="-128"/>
                <a:cs typeface="Hiragino Sans W3"/>
              </a:rPr>
              <a:t>Moreover, using AI technologies at focal lengths of 100mm or less, the lens selects the appropriate compensation characteristics for videography to powerfully support the inherent high optical performance of the lens.</a:t>
            </a:r>
            <a:endParaRPr lang="ja-JP" altLang="ja-JP" sz="2400" dirty="0">
              <a:effectLst/>
              <a:latin typeface="游ゴシック Light" panose="020B0300000000000000" pitchFamily="50" charset="-128"/>
              <a:ea typeface="游ゴシック Light" panose="020B0300000000000000" pitchFamily="50" charset="-128"/>
              <a:cs typeface="Hiragino Sans W3"/>
            </a:endParaRPr>
          </a:p>
        </p:txBody>
      </p:sp>
      <p:pic>
        <p:nvPicPr>
          <p:cNvPr id="8" name="図 7">
            <a:extLst>
              <a:ext uri="{FF2B5EF4-FFF2-40B4-BE49-F238E27FC236}">
                <a16:creationId xmlns:a16="http://schemas.microsoft.com/office/drawing/2014/main" id="{8A6A46EE-1172-B688-69E2-EBA684BB3369}"/>
              </a:ext>
            </a:extLst>
          </p:cNvPr>
          <p:cNvPicPr>
            <a:picLocks noChangeAspect="1"/>
          </p:cNvPicPr>
          <p:nvPr/>
        </p:nvPicPr>
        <p:blipFill>
          <a:blip r:embed="rId3"/>
          <a:stretch>
            <a:fillRect/>
          </a:stretch>
        </p:blipFill>
        <p:spPr>
          <a:xfrm>
            <a:off x="4095884" y="3478402"/>
            <a:ext cx="4232114" cy="2832964"/>
          </a:xfrm>
          <a:prstGeom prst="rect">
            <a:avLst/>
          </a:prstGeom>
        </p:spPr>
      </p:pic>
      <p:sp>
        <p:nvSpPr>
          <p:cNvPr id="10" name="テキスト ボックス 9">
            <a:extLst>
              <a:ext uri="{FF2B5EF4-FFF2-40B4-BE49-F238E27FC236}">
                <a16:creationId xmlns:a16="http://schemas.microsoft.com/office/drawing/2014/main" id="{3CECE31F-6E04-7857-B0BF-BA4D1D7ADDF4}"/>
              </a:ext>
            </a:extLst>
          </p:cNvPr>
          <p:cNvSpPr txBox="1"/>
          <p:nvPr/>
        </p:nvSpPr>
        <p:spPr>
          <a:xfrm>
            <a:off x="4302905" y="6311809"/>
            <a:ext cx="3818071" cy="307777"/>
          </a:xfrm>
          <a:prstGeom prst="rect">
            <a:avLst/>
          </a:prstGeom>
          <a:noFill/>
        </p:spPr>
        <p:txBody>
          <a:bodyPr wrap="square">
            <a:spAutoFit/>
          </a:bodyPr>
          <a:lstStyle/>
          <a:p>
            <a:pPr algn="ctr"/>
            <a:r>
              <a:rPr lang="en-US" altLang="ja-JP" sz="1400" kern="100" dirty="0">
                <a:latin typeface="Meiryo UI" panose="020B0604030504040204" pitchFamily="50" charset="-128"/>
                <a:ea typeface="Meiryo UI" panose="020B0604030504040204" pitchFamily="50" charset="-128"/>
                <a:cs typeface="Times New Roman" panose="02020603050405020304" pitchFamily="18" charset="0"/>
              </a:rPr>
              <a:t>300</a:t>
            </a:r>
            <a:r>
              <a:rPr lang="en-US" altLang="ja-JP" sz="1400" kern="100" dirty="0">
                <a:effectLst/>
                <a:latin typeface="Meiryo UI" panose="020B0604030504040204" pitchFamily="50" charset="-128"/>
                <a:ea typeface="Meiryo UI" panose="020B0604030504040204" pitchFamily="50" charset="-128"/>
                <a:cs typeface="Times New Roman" panose="02020603050405020304" pitchFamily="18" charset="0"/>
              </a:rPr>
              <a:t>mm F</a:t>
            </a:r>
            <a:r>
              <a:rPr lang="en-US" altLang="ja-JP" sz="1400" kern="100" dirty="0">
                <a:latin typeface="Meiryo UI" panose="020B0604030504040204" pitchFamily="50" charset="-128"/>
                <a:ea typeface="Meiryo UI" panose="020B0604030504040204" pitchFamily="50" charset="-128"/>
                <a:cs typeface="Times New Roman" panose="02020603050405020304" pitchFamily="18" charset="0"/>
              </a:rPr>
              <a:t>20</a:t>
            </a:r>
            <a:r>
              <a:rPr lang="en-US" altLang="ja-JP" sz="1400" kern="100" dirty="0">
                <a:effectLst/>
                <a:latin typeface="Meiryo UI" panose="020B0604030504040204" pitchFamily="50" charset="-128"/>
                <a:ea typeface="Meiryo UI" panose="020B0604030504040204" pitchFamily="50" charset="-128"/>
                <a:cs typeface="Times New Roman" panose="02020603050405020304" pitchFamily="18" charset="0"/>
              </a:rPr>
              <a:t> 1/</a:t>
            </a:r>
            <a:r>
              <a:rPr lang="en-US" altLang="ja-JP" sz="1400" kern="100" dirty="0">
                <a:latin typeface="Meiryo UI" panose="020B0604030504040204" pitchFamily="50" charset="-128"/>
                <a:ea typeface="Meiryo UI" panose="020B0604030504040204" pitchFamily="50" charset="-128"/>
                <a:cs typeface="Times New Roman" panose="02020603050405020304" pitchFamily="18" charset="0"/>
              </a:rPr>
              <a:t>3</a:t>
            </a:r>
            <a:r>
              <a:rPr lang="en-US" altLang="ja-JP" sz="1400" kern="100" dirty="0">
                <a:effectLst/>
                <a:latin typeface="Meiryo UI" panose="020B0604030504040204" pitchFamily="50" charset="-128"/>
                <a:ea typeface="Meiryo UI" panose="020B0604030504040204" pitchFamily="50" charset="-128"/>
                <a:cs typeface="Times New Roman" panose="02020603050405020304" pitchFamily="18" charset="0"/>
              </a:rPr>
              <a:t>0sec ISO </a:t>
            </a:r>
            <a:r>
              <a:rPr lang="en-US" altLang="ja-JP" sz="1400" kern="100" dirty="0">
                <a:latin typeface="Meiryo UI" panose="020B0604030504040204" pitchFamily="50" charset="-128"/>
                <a:ea typeface="Meiryo UI" panose="020B0604030504040204" pitchFamily="50" charset="-128"/>
                <a:cs typeface="Times New Roman" panose="02020603050405020304" pitchFamily="18" charset="0"/>
              </a:rPr>
              <a:t>5</a:t>
            </a:r>
            <a:r>
              <a:rPr lang="en-US" altLang="ja-JP" sz="1400" kern="100" dirty="0">
                <a:effectLst/>
                <a:latin typeface="Meiryo UI" panose="020B0604030504040204" pitchFamily="50" charset="-128"/>
                <a:ea typeface="Meiryo UI" panose="020B0604030504040204" pitchFamily="50" charset="-128"/>
                <a:cs typeface="Times New Roman" panose="02020603050405020304" pitchFamily="18" charset="0"/>
              </a:rPr>
              <a:t>0 </a:t>
            </a:r>
            <a:endParaRPr lang="ja-JP" altLang="ja-JP" sz="1400" kern="100" dirty="0">
              <a:effectLst/>
              <a:latin typeface="Meiryo UI" panose="020B0604030504040204" pitchFamily="50" charset="-128"/>
              <a:ea typeface="Meiryo UI" panose="020B0604030504040204" pitchFamily="50" charset="-128"/>
              <a:cs typeface="Times New Roman" panose="02020603050405020304" pitchFamily="18" charset="0"/>
            </a:endParaRPr>
          </a:p>
        </p:txBody>
      </p:sp>
    </p:spTree>
    <p:extLst>
      <p:ext uri="{BB962C8B-B14F-4D97-AF65-F5344CB8AC3E}">
        <p14:creationId xmlns:p14="http://schemas.microsoft.com/office/powerpoint/2010/main" val="40719275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8">
            <a:extLst>
              <a:ext uri="{FF2B5EF4-FFF2-40B4-BE49-F238E27FC236}">
                <a16:creationId xmlns:a16="http://schemas.microsoft.com/office/drawing/2014/main" id="{298D863B-A675-3347-B9F4-27B009614EC9}"/>
              </a:ext>
            </a:extLst>
          </p:cNvPr>
          <p:cNvSpPr>
            <a:spLocks noGrp="1" noChangeArrowheads="1"/>
          </p:cNvSpPr>
          <p:nvPr>
            <p:ph type="sldNum" sz="quarter" idx="4"/>
          </p:nvPr>
        </p:nvSpPr>
        <p:spPr bwMode="auto">
          <a:xfrm>
            <a:off x="175955" y="7192985"/>
            <a:ext cx="465395" cy="253773"/>
          </a:xfrm>
          <a:prstGeom prst="rect">
            <a:avLst/>
          </a:prstGeom>
          <a:noFill/>
          <a:ln>
            <a:noFill/>
          </a:ln>
          <a:effectLst/>
        </p:spPr>
        <p:txBody>
          <a:bodyPr vert="horz" wrap="square" lIns="99551" tIns="49775" rIns="99551" bIns="49775" numCol="1" anchor="t" anchorCtr="0" compatLnSpc="1">
            <a:prstTxWarp prst="textNoShape">
              <a:avLst/>
            </a:prstTxWarp>
          </a:bodyPr>
          <a:lstStyle>
            <a:lvl1pPr algn="l">
              <a:defRPr sz="1200" baseline="0">
                <a:solidFill>
                  <a:schemeClr val="bg1"/>
                </a:solidFill>
                <a:latin typeface="Segoe UI" panose="020B0502040204020203" pitchFamily="34" charset="0"/>
                <a:ea typeface="メイリオ" panose="020B0604030504040204" pitchFamily="34" charset="-128"/>
              </a:defRPr>
            </a:lvl1pPr>
          </a:lstStyle>
          <a:p>
            <a:pPr>
              <a:defRPr/>
            </a:pPr>
            <a:fld id="{7ACC86FC-91AA-4669-B5E4-4BC838F4B04F}" type="slidenum">
              <a:rPr lang="en-US" altLang="ja-JP" smtClean="0"/>
              <a:pPr>
                <a:defRPr/>
              </a:pPr>
              <a:t>8</a:t>
            </a:fld>
            <a:endParaRPr lang="en-US" altLang="ja-JP" dirty="0">
              <a:latin typeface="Segoe UI" panose="020B0502040204020203" pitchFamily="34" charset="0"/>
              <a:ea typeface="メイリオ" panose="020B0604030504040204" pitchFamily="34" charset="-128"/>
            </a:endParaRPr>
          </a:p>
        </p:txBody>
      </p:sp>
      <p:sp>
        <p:nvSpPr>
          <p:cNvPr id="2" name="タイトル 1">
            <a:extLst>
              <a:ext uri="{FF2B5EF4-FFF2-40B4-BE49-F238E27FC236}">
                <a16:creationId xmlns:a16="http://schemas.microsoft.com/office/drawing/2014/main" id="{2638B816-27F1-786D-CC69-A65611CC9D8F}"/>
              </a:ext>
            </a:extLst>
          </p:cNvPr>
          <p:cNvSpPr txBox="1">
            <a:spLocks/>
          </p:cNvSpPr>
          <p:nvPr/>
        </p:nvSpPr>
        <p:spPr>
          <a:xfrm>
            <a:off x="309305" y="159436"/>
            <a:ext cx="12711369" cy="746012"/>
          </a:xfrm>
          <a:prstGeom prst="rect">
            <a:avLst/>
          </a:prstGeom>
        </p:spPr>
        <p:txBody>
          <a:bodyPr lIns="72000" tIns="72000" rIns="72000" bIns="72000" anchor="ctr" anchorCtr="0"/>
          <a:lstStyle>
            <a:lvl1pPr>
              <a:lnSpc>
                <a:spcPct val="90000"/>
              </a:lnSpc>
              <a:defRPr sz="2400">
                <a:solidFill>
                  <a:srgbClr val="FFFFFF"/>
                </a:solidFill>
                <a:latin typeface="+mj-lt"/>
                <a:ea typeface="Arai"/>
                <a:cs typeface="Arai"/>
                <a:sym typeface="Arai"/>
              </a:defRPr>
            </a:lvl1pPr>
            <a:lvl2pPr>
              <a:lnSpc>
                <a:spcPct val="90000"/>
              </a:lnSpc>
              <a:defRPr sz="2200">
                <a:solidFill>
                  <a:srgbClr val="FFFFFF"/>
                </a:solidFill>
                <a:latin typeface="Arai"/>
                <a:ea typeface="Arai"/>
                <a:cs typeface="Arai"/>
                <a:sym typeface="Arai"/>
              </a:defRPr>
            </a:lvl2pPr>
            <a:lvl3pPr>
              <a:lnSpc>
                <a:spcPct val="90000"/>
              </a:lnSpc>
              <a:defRPr sz="2200">
                <a:solidFill>
                  <a:srgbClr val="FFFFFF"/>
                </a:solidFill>
                <a:latin typeface="Arai"/>
                <a:ea typeface="Arai"/>
                <a:cs typeface="Arai"/>
                <a:sym typeface="Arai"/>
              </a:defRPr>
            </a:lvl3pPr>
            <a:lvl4pPr>
              <a:lnSpc>
                <a:spcPct val="90000"/>
              </a:lnSpc>
              <a:defRPr sz="2200">
                <a:solidFill>
                  <a:srgbClr val="FFFFFF"/>
                </a:solidFill>
                <a:latin typeface="Arai"/>
                <a:ea typeface="Arai"/>
                <a:cs typeface="Arai"/>
                <a:sym typeface="Arai"/>
              </a:defRPr>
            </a:lvl4pPr>
            <a:lvl5pPr>
              <a:lnSpc>
                <a:spcPct val="90000"/>
              </a:lnSpc>
              <a:defRPr sz="2200">
                <a:solidFill>
                  <a:srgbClr val="FFFFFF"/>
                </a:solidFill>
                <a:latin typeface="Arai"/>
                <a:ea typeface="Arai"/>
                <a:cs typeface="Arai"/>
                <a:sym typeface="Arai"/>
              </a:defRPr>
            </a:lvl5pPr>
            <a:lvl6pPr>
              <a:lnSpc>
                <a:spcPct val="90000"/>
              </a:lnSpc>
              <a:defRPr sz="2200">
                <a:solidFill>
                  <a:srgbClr val="FFFFFF"/>
                </a:solidFill>
                <a:latin typeface="Arai"/>
                <a:ea typeface="Arai"/>
                <a:cs typeface="Arai"/>
                <a:sym typeface="Arai"/>
              </a:defRPr>
            </a:lvl6pPr>
            <a:lvl7pPr>
              <a:lnSpc>
                <a:spcPct val="90000"/>
              </a:lnSpc>
              <a:defRPr sz="2200">
                <a:solidFill>
                  <a:srgbClr val="FFFFFF"/>
                </a:solidFill>
                <a:latin typeface="Arai"/>
                <a:ea typeface="Arai"/>
                <a:cs typeface="Arai"/>
                <a:sym typeface="Arai"/>
              </a:defRPr>
            </a:lvl7pPr>
            <a:lvl8pPr>
              <a:lnSpc>
                <a:spcPct val="90000"/>
              </a:lnSpc>
              <a:defRPr sz="2200">
                <a:solidFill>
                  <a:srgbClr val="FFFFFF"/>
                </a:solidFill>
                <a:latin typeface="Arai"/>
                <a:ea typeface="Arai"/>
                <a:cs typeface="Arai"/>
                <a:sym typeface="Arai"/>
              </a:defRPr>
            </a:lvl8pPr>
            <a:lvl9pPr>
              <a:lnSpc>
                <a:spcPct val="90000"/>
              </a:lnSpc>
              <a:defRPr sz="2200">
                <a:solidFill>
                  <a:srgbClr val="FFFFFF"/>
                </a:solidFill>
                <a:latin typeface="Arai"/>
                <a:ea typeface="Arai"/>
                <a:cs typeface="Arai"/>
                <a:sym typeface="Arai"/>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US" altLang="ja-JP" b="1" u="sng" dirty="0">
                <a:solidFill>
                  <a:srgbClr val="005BAB"/>
                </a:solidFill>
                <a:latin typeface="Meiryo UI" panose="020B0604030504040204" pitchFamily="50" charset="-128"/>
                <a:ea typeface="Meiryo UI" panose="020B0604030504040204" pitchFamily="50" charset="-128"/>
                <a:cs typeface="Arial" panose="020B0604020202020204" pitchFamily="34" charset="0"/>
              </a:rPr>
              <a:t>Achieves a maximum magnification ratio of 1:2 at 50mm, </a:t>
            </a:r>
          </a:p>
          <a:p>
            <a:pPr marL="0" marR="0" lvl="0" indent="0" algn="l" defTabSz="914400" rtl="0" eaLnBrk="1" fontAlgn="base" latinLnBrk="0" hangingPunct="1">
              <a:lnSpc>
                <a:spcPct val="100000"/>
              </a:lnSpc>
              <a:spcBef>
                <a:spcPct val="0"/>
              </a:spcBef>
              <a:spcAft>
                <a:spcPct val="0"/>
              </a:spcAft>
              <a:buClrTx/>
              <a:buSzTx/>
              <a:buFontTx/>
              <a:buNone/>
              <a:tabLst/>
              <a:defRPr/>
            </a:pPr>
            <a:r>
              <a:rPr lang="en-US" altLang="ja-JP" b="1" u="sng" dirty="0">
                <a:solidFill>
                  <a:srgbClr val="005BAB"/>
                </a:solidFill>
                <a:latin typeface="Meiryo UI" panose="020B0604030504040204" pitchFamily="50" charset="-128"/>
                <a:ea typeface="Meiryo UI" panose="020B0604030504040204" pitchFamily="50" charset="-128"/>
                <a:cs typeface="Arial" panose="020B0604020202020204" pitchFamily="34" charset="0"/>
              </a:rPr>
              <a:t>offering half-macro shooting</a:t>
            </a:r>
            <a:endParaRPr kumimoji="1" lang="en-US" altLang="ja-JP" b="1" i="0" u="sng" strike="noStrike" kern="1200" cap="none" spc="0" normalizeH="0" baseline="0" noProof="0" dirty="0">
              <a:ln>
                <a:noFill/>
              </a:ln>
              <a:solidFill>
                <a:srgbClr val="005BAB"/>
              </a:solidFill>
              <a:uLnTx/>
              <a:uFillTx/>
              <a:latin typeface="Meiryo UI" panose="020B0604030504040204" pitchFamily="50" charset="-128"/>
              <a:ea typeface="Meiryo UI" panose="020B0604030504040204" pitchFamily="50" charset="-128"/>
              <a:sym typeface="Arai"/>
            </a:endParaRPr>
          </a:p>
        </p:txBody>
      </p:sp>
      <p:sp>
        <p:nvSpPr>
          <p:cNvPr id="8" name="テキスト ボックス 7">
            <a:extLst>
              <a:ext uri="{FF2B5EF4-FFF2-40B4-BE49-F238E27FC236}">
                <a16:creationId xmlns:a16="http://schemas.microsoft.com/office/drawing/2014/main" id="{D1BECABA-85B1-D679-7CB5-01546945A67D}"/>
              </a:ext>
            </a:extLst>
          </p:cNvPr>
          <p:cNvSpPr txBox="1"/>
          <p:nvPr/>
        </p:nvSpPr>
        <p:spPr>
          <a:xfrm>
            <a:off x="309305" y="1310357"/>
            <a:ext cx="10793350" cy="1323439"/>
          </a:xfrm>
          <a:prstGeom prst="rect">
            <a:avLst/>
          </a:prstGeom>
          <a:noFill/>
        </p:spPr>
        <p:txBody>
          <a:bodyPr wrap="square">
            <a:spAutoFit/>
          </a:bodyPr>
          <a:lstStyle/>
          <a:p>
            <a:pPr algn="l"/>
            <a:r>
              <a:rPr lang="en-US" altLang="ja-JP" sz="1600" kern="100" dirty="0">
                <a:effectLst/>
                <a:latin typeface="Arial" panose="020B0604020202020204" pitchFamily="34" charset="0"/>
                <a:ea typeface="ＭＳ ゴシック" panose="020B0609070205080204" pitchFamily="49" charset="-128"/>
                <a:cs typeface="Hiragino Sans W3"/>
              </a:rPr>
              <a:t>This TAMRON zoom lens delivers excellent close-up shooting performance with an MOD of 0.22m (8.7in) for a maximum magnification ratio of 1:2 at the 50mm wide end. This lets you get extremely close to subjects and enjoy half-macro shooting. </a:t>
            </a:r>
            <a:r>
              <a:rPr lang="en-US" altLang="ja-JP" sz="1600" dirty="0">
                <a:effectLst/>
                <a:latin typeface="Arial" panose="020B0604020202020204" pitchFamily="34" charset="0"/>
                <a:ea typeface="游ゴシック Light" panose="020B0300000000000000" pitchFamily="50" charset="-128"/>
                <a:cs typeface="Hiragino Sans W3"/>
              </a:rPr>
              <a:t>Even at the 300mm telephoto end, the MOD is just 0.9m (35.4in), achieving a maximum magnification ratio of 1:3.1.</a:t>
            </a:r>
            <a:r>
              <a:rPr lang="en-US" altLang="ja-JP" sz="1600" kern="100" dirty="0">
                <a:effectLst/>
                <a:latin typeface="Arial" panose="020B0604020202020204" pitchFamily="34" charset="0"/>
                <a:ea typeface="ＭＳ ゴシック" panose="020B0609070205080204" pitchFamily="49" charset="-128"/>
                <a:cs typeface="Hiragino Sans W3"/>
              </a:rPr>
              <a:t> This feature lets you fully enjoy image compositions unique to the 50-300mm F4.5-6.3 VC and allows you to capture your subjects more creatively.</a:t>
            </a:r>
            <a:endParaRPr lang="ja-JP" altLang="ja-JP" sz="2400" dirty="0">
              <a:effectLst/>
              <a:latin typeface="游ゴシック Light" panose="020B0300000000000000" pitchFamily="50" charset="-128"/>
              <a:ea typeface="游ゴシック Light" panose="020B0300000000000000" pitchFamily="50" charset="-128"/>
              <a:cs typeface="Hiragino Sans W3"/>
            </a:endParaRPr>
          </a:p>
        </p:txBody>
      </p:sp>
      <p:pic>
        <p:nvPicPr>
          <p:cNvPr id="12" name="図 11">
            <a:extLst>
              <a:ext uri="{FF2B5EF4-FFF2-40B4-BE49-F238E27FC236}">
                <a16:creationId xmlns:a16="http://schemas.microsoft.com/office/drawing/2014/main" id="{8604AF38-3D44-E355-0445-B9FF4ACD5C22}"/>
              </a:ext>
            </a:extLst>
          </p:cNvPr>
          <p:cNvPicPr>
            <a:picLocks noChangeAspect="1"/>
          </p:cNvPicPr>
          <p:nvPr/>
        </p:nvPicPr>
        <p:blipFill>
          <a:blip r:embed="rId3"/>
          <a:stretch>
            <a:fillRect/>
          </a:stretch>
        </p:blipFill>
        <p:spPr>
          <a:xfrm>
            <a:off x="4095884" y="3479481"/>
            <a:ext cx="4246424" cy="2813138"/>
          </a:xfrm>
          <a:prstGeom prst="rect">
            <a:avLst/>
          </a:prstGeom>
        </p:spPr>
      </p:pic>
      <p:sp>
        <p:nvSpPr>
          <p:cNvPr id="13" name="テキスト ボックス 12">
            <a:extLst>
              <a:ext uri="{FF2B5EF4-FFF2-40B4-BE49-F238E27FC236}">
                <a16:creationId xmlns:a16="http://schemas.microsoft.com/office/drawing/2014/main" id="{FB3100A4-ADA3-A10D-D728-A6BFE5B10F7F}"/>
              </a:ext>
            </a:extLst>
          </p:cNvPr>
          <p:cNvSpPr txBox="1"/>
          <p:nvPr/>
        </p:nvSpPr>
        <p:spPr>
          <a:xfrm>
            <a:off x="4302905" y="6311809"/>
            <a:ext cx="3818071" cy="307777"/>
          </a:xfrm>
          <a:prstGeom prst="rect">
            <a:avLst/>
          </a:prstGeom>
          <a:noFill/>
        </p:spPr>
        <p:txBody>
          <a:bodyPr wrap="square">
            <a:spAutoFit/>
          </a:bodyPr>
          <a:lstStyle/>
          <a:p>
            <a:pPr algn="ctr"/>
            <a:r>
              <a:rPr lang="en-US" altLang="ja-JP" sz="1400" kern="100" dirty="0">
                <a:latin typeface="Meiryo UI" panose="020B0604030504040204" pitchFamily="50" charset="-128"/>
                <a:ea typeface="Meiryo UI" panose="020B0604030504040204" pitchFamily="50" charset="-128"/>
                <a:cs typeface="Times New Roman" panose="02020603050405020304" pitchFamily="18" charset="0"/>
              </a:rPr>
              <a:t>50</a:t>
            </a:r>
            <a:r>
              <a:rPr lang="en-US" altLang="ja-JP" sz="1400" kern="100" dirty="0">
                <a:effectLst/>
                <a:latin typeface="Meiryo UI" panose="020B0604030504040204" pitchFamily="50" charset="-128"/>
                <a:ea typeface="Meiryo UI" panose="020B0604030504040204" pitchFamily="50" charset="-128"/>
                <a:cs typeface="Times New Roman" panose="02020603050405020304" pitchFamily="18" charset="0"/>
              </a:rPr>
              <a:t>mm F4.5 1/80sec ISO 800 </a:t>
            </a:r>
            <a:endParaRPr lang="ja-JP" altLang="ja-JP" sz="1400" kern="100" dirty="0">
              <a:effectLst/>
              <a:latin typeface="Meiryo UI" panose="020B0604030504040204" pitchFamily="50" charset="-128"/>
              <a:ea typeface="Meiryo UI" panose="020B0604030504040204" pitchFamily="50" charset="-128"/>
              <a:cs typeface="Times New Roman" panose="02020603050405020304" pitchFamily="18" charset="0"/>
            </a:endParaRPr>
          </a:p>
        </p:txBody>
      </p:sp>
    </p:spTree>
    <p:extLst>
      <p:ext uri="{BB962C8B-B14F-4D97-AF65-F5344CB8AC3E}">
        <p14:creationId xmlns:p14="http://schemas.microsoft.com/office/powerpoint/2010/main" val="42146047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8">
            <a:extLst>
              <a:ext uri="{FF2B5EF4-FFF2-40B4-BE49-F238E27FC236}">
                <a16:creationId xmlns:a16="http://schemas.microsoft.com/office/drawing/2014/main" id="{298D863B-A675-3347-B9F4-27B009614EC9}"/>
              </a:ext>
            </a:extLst>
          </p:cNvPr>
          <p:cNvSpPr>
            <a:spLocks noGrp="1" noChangeArrowheads="1"/>
          </p:cNvSpPr>
          <p:nvPr>
            <p:ph type="sldNum" sz="quarter" idx="4"/>
          </p:nvPr>
        </p:nvSpPr>
        <p:spPr bwMode="auto">
          <a:xfrm>
            <a:off x="175955" y="7192985"/>
            <a:ext cx="465395" cy="253773"/>
          </a:xfrm>
          <a:prstGeom prst="rect">
            <a:avLst/>
          </a:prstGeom>
          <a:noFill/>
          <a:ln>
            <a:noFill/>
          </a:ln>
          <a:effectLst/>
        </p:spPr>
        <p:txBody>
          <a:bodyPr vert="horz" wrap="square" lIns="99551" tIns="49775" rIns="99551" bIns="49775" numCol="1" anchor="t" anchorCtr="0" compatLnSpc="1">
            <a:prstTxWarp prst="textNoShape">
              <a:avLst/>
            </a:prstTxWarp>
          </a:bodyPr>
          <a:lstStyle>
            <a:lvl1pPr algn="l">
              <a:defRPr sz="1200" baseline="0">
                <a:solidFill>
                  <a:schemeClr val="bg1"/>
                </a:solidFill>
                <a:latin typeface="Segoe UI" panose="020B0502040204020203" pitchFamily="34" charset="0"/>
                <a:ea typeface="メイリオ" panose="020B0604030504040204" pitchFamily="34" charset="-128"/>
              </a:defRPr>
            </a:lvl1pPr>
          </a:lstStyle>
          <a:p>
            <a:pPr>
              <a:defRPr/>
            </a:pPr>
            <a:fld id="{7ACC86FC-91AA-4669-B5E4-4BC838F4B04F}" type="slidenum">
              <a:rPr lang="en-US" altLang="ja-JP" smtClean="0"/>
              <a:pPr>
                <a:defRPr/>
              </a:pPr>
              <a:t>9</a:t>
            </a:fld>
            <a:endParaRPr lang="en-US" altLang="ja-JP" dirty="0">
              <a:latin typeface="Segoe UI" panose="020B0502040204020203" pitchFamily="34" charset="0"/>
              <a:ea typeface="メイリオ" panose="020B0604030504040204" pitchFamily="34" charset="-128"/>
            </a:endParaRPr>
          </a:p>
        </p:txBody>
      </p:sp>
      <p:graphicFrame>
        <p:nvGraphicFramePr>
          <p:cNvPr id="5" name="表 6">
            <a:extLst>
              <a:ext uri="{FF2B5EF4-FFF2-40B4-BE49-F238E27FC236}">
                <a16:creationId xmlns:a16="http://schemas.microsoft.com/office/drawing/2014/main" id="{12D83AD3-8267-291F-CAF8-58ADB10FEC7C}"/>
              </a:ext>
            </a:extLst>
          </p:cNvPr>
          <p:cNvGraphicFramePr>
            <a:graphicFrameLocks noGrp="1"/>
          </p:cNvGraphicFramePr>
          <p:nvPr>
            <p:extLst>
              <p:ext uri="{D42A27DB-BD31-4B8C-83A1-F6EECF244321}">
                <p14:modId xmlns:p14="http://schemas.microsoft.com/office/powerpoint/2010/main" val="2067423129"/>
              </p:ext>
            </p:extLst>
          </p:nvPr>
        </p:nvGraphicFramePr>
        <p:xfrm>
          <a:off x="408652" y="1546104"/>
          <a:ext cx="10970466" cy="2189222"/>
        </p:xfrm>
        <a:graphic>
          <a:graphicData uri="http://schemas.openxmlformats.org/drawingml/2006/table">
            <a:tbl>
              <a:tblPr firstRow="1" bandRow="1">
                <a:tableStyleId>{5940675A-B579-460E-94D1-54222C63F5DA}</a:tableStyleId>
              </a:tblPr>
              <a:tblGrid>
                <a:gridCol w="3211331">
                  <a:extLst>
                    <a:ext uri="{9D8B030D-6E8A-4147-A177-3AD203B41FA5}">
                      <a16:colId xmlns:a16="http://schemas.microsoft.com/office/drawing/2014/main" val="2004777023"/>
                    </a:ext>
                  </a:extLst>
                </a:gridCol>
                <a:gridCol w="1551827">
                  <a:extLst>
                    <a:ext uri="{9D8B030D-6E8A-4147-A177-3AD203B41FA5}">
                      <a16:colId xmlns:a16="http://schemas.microsoft.com/office/drawing/2014/main" val="3093982935"/>
                    </a:ext>
                  </a:extLst>
                </a:gridCol>
                <a:gridCol w="1551827">
                  <a:extLst>
                    <a:ext uri="{9D8B030D-6E8A-4147-A177-3AD203B41FA5}">
                      <a16:colId xmlns:a16="http://schemas.microsoft.com/office/drawing/2014/main" val="682152519"/>
                    </a:ext>
                  </a:extLst>
                </a:gridCol>
                <a:gridCol w="1551827">
                  <a:extLst>
                    <a:ext uri="{9D8B030D-6E8A-4147-A177-3AD203B41FA5}">
                      <a16:colId xmlns:a16="http://schemas.microsoft.com/office/drawing/2014/main" val="3852165306"/>
                    </a:ext>
                  </a:extLst>
                </a:gridCol>
                <a:gridCol w="1551827">
                  <a:extLst>
                    <a:ext uri="{9D8B030D-6E8A-4147-A177-3AD203B41FA5}">
                      <a16:colId xmlns:a16="http://schemas.microsoft.com/office/drawing/2014/main" val="3952453054"/>
                    </a:ext>
                  </a:extLst>
                </a:gridCol>
                <a:gridCol w="1551827">
                  <a:extLst>
                    <a:ext uri="{9D8B030D-6E8A-4147-A177-3AD203B41FA5}">
                      <a16:colId xmlns:a16="http://schemas.microsoft.com/office/drawing/2014/main" val="1814480335"/>
                    </a:ext>
                  </a:extLst>
                </a:gridCol>
              </a:tblGrid>
              <a:tr h="703832">
                <a:tc>
                  <a:txBody>
                    <a:bodyPr/>
                    <a:lstStyle/>
                    <a:p>
                      <a:r>
                        <a:rPr kumimoji="1" lang="en-US" altLang="ja-JP" dirty="0"/>
                        <a:t>Focal length</a:t>
                      </a:r>
                      <a:endParaRPr kumimoji="1" lang="ja-JP" altLang="en-US" dirty="0"/>
                    </a:p>
                  </a:txBody>
                  <a:tcPr anchor="ctr">
                    <a:solidFill>
                      <a:schemeClr val="bg1">
                        <a:lumMod val="85000"/>
                      </a:schemeClr>
                    </a:solidFill>
                  </a:tcPr>
                </a:tc>
                <a:tc>
                  <a:txBody>
                    <a:bodyPr/>
                    <a:lstStyle/>
                    <a:p>
                      <a:pPr algn="ctr"/>
                      <a:r>
                        <a:rPr kumimoji="1" lang="en-US" altLang="ja-JP" dirty="0"/>
                        <a:t>50mm</a:t>
                      </a:r>
                      <a:endParaRPr kumimoji="1" lang="ja-JP" altLang="en-US" dirty="0"/>
                    </a:p>
                  </a:txBody>
                  <a:tcPr anchor="ctr">
                    <a:solidFill>
                      <a:schemeClr val="bg1">
                        <a:lumMod val="85000"/>
                      </a:schemeClr>
                    </a:solidFill>
                  </a:tcPr>
                </a:tc>
                <a:tc>
                  <a:txBody>
                    <a:bodyPr/>
                    <a:lstStyle/>
                    <a:p>
                      <a:pPr algn="ctr"/>
                      <a:r>
                        <a:rPr kumimoji="1" lang="en-US" altLang="ja-JP" dirty="0"/>
                        <a:t>70mm</a:t>
                      </a:r>
                      <a:endParaRPr kumimoji="1" lang="ja-JP" altLang="en-US" dirty="0"/>
                    </a:p>
                  </a:txBody>
                  <a:tcPr anchor="ctr">
                    <a:solidFill>
                      <a:schemeClr val="bg1">
                        <a:lumMod val="85000"/>
                      </a:schemeClr>
                    </a:solidFill>
                  </a:tcPr>
                </a:tc>
                <a:tc>
                  <a:txBody>
                    <a:bodyPr/>
                    <a:lstStyle/>
                    <a:p>
                      <a:pPr algn="ctr"/>
                      <a:r>
                        <a:rPr kumimoji="1" lang="en-US" altLang="ja-JP" dirty="0"/>
                        <a:t>100mm</a:t>
                      </a:r>
                      <a:endParaRPr kumimoji="1" lang="ja-JP" altLang="en-US" dirty="0"/>
                    </a:p>
                  </a:txBody>
                  <a:tcPr anchor="ctr">
                    <a:solidFill>
                      <a:schemeClr val="bg1">
                        <a:lumMod val="85000"/>
                      </a:schemeClr>
                    </a:solidFill>
                  </a:tcPr>
                </a:tc>
                <a:tc>
                  <a:txBody>
                    <a:bodyPr/>
                    <a:lstStyle/>
                    <a:p>
                      <a:pPr algn="ctr"/>
                      <a:r>
                        <a:rPr kumimoji="1" lang="en-US" altLang="ja-JP" dirty="0"/>
                        <a:t>200mm</a:t>
                      </a:r>
                      <a:endParaRPr kumimoji="1" lang="ja-JP" altLang="en-US" dirty="0"/>
                    </a:p>
                  </a:txBody>
                  <a:tcPr anchor="ctr">
                    <a:solidFill>
                      <a:schemeClr val="bg1">
                        <a:lumMod val="85000"/>
                      </a:schemeClr>
                    </a:solidFill>
                  </a:tcPr>
                </a:tc>
                <a:tc>
                  <a:txBody>
                    <a:bodyPr/>
                    <a:lstStyle/>
                    <a:p>
                      <a:pPr algn="ctr"/>
                      <a:r>
                        <a:rPr kumimoji="1" lang="en-US" altLang="ja-JP" dirty="0"/>
                        <a:t>300mm</a:t>
                      </a:r>
                      <a:endParaRPr kumimoji="1" lang="ja-JP" altLang="en-US" dirty="0"/>
                    </a:p>
                  </a:txBody>
                  <a:tcPr anchor="ctr">
                    <a:solidFill>
                      <a:schemeClr val="bg1">
                        <a:lumMod val="85000"/>
                      </a:schemeClr>
                    </a:solidFill>
                  </a:tcPr>
                </a:tc>
                <a:extLst>
                  <a:ext uri="{0D108BD9-81ED-4DB2-BD59-A6C34878D82A}">
                    <a16:rowId xmlns:a16="http://schemas.microsoft.com/office/drawing/2014/main" val="3299079364"/>
                  </a:ext>
                </a:extLst>
              </a:tr>
              <a:tr h="703832">
                <a:tc>
                  <a:txBody>
                    <a:bodyPr/>
                    <a:lstStyle/>
                    <a:p>
                      <a:r>
                        <a:rPr kumimoji="1" lang="en-US" altLang="ja-JP" dirty="0"/>
                        <a:t>MOD</a:t>
                      </a:r>
                      <a:endParaRPr kumimoji="1" lang="ja-JP" altLang="en-US" dirty="0"/>
                    </a:p>
                  </a:txBody>
                  <a:tcPr anchor="ctr"/>
                </a:tc>
                <a:tc>
                  <a:txBody>
                    <a:bodyPr/>
                    <a:lstStyle/>
                    <a:p>
                      <a:pPr algn="ctr"/>
                      <a:r>
                        <a:rPr kumimoji="1" lang="en-US" altLang="ja-JP" dirty="0"/>
                        <a:t>0.22m</a:t>
                      </a:r>
                    </a:p>
                    <a:p>
                      <a:pPr algn="ctr"/>
                      <a:r>
                        <a:rPr kumimoji="1" lang="en-US" altLang="ja-JP" dirty="0"/>
                        <a:t>(8.7in)</a:t>
                      </a:r>
                      <a:endParaRPr kumimoji="1" lang="ja-JP" altLang="en-US" dirty="0"/>
                    </a:p>
                  </a:txBody>
                  <a:tcPr anchor="ctr"/>
                </a:tc>
                <a:tc>
                  <a:txBody>
                    <a:bodyPr/>
                    <a:lstStyle/>
                    <a:p>
                      <a:pPr algn="ctr"/>
                      <a:r>
                        <a:rPr kumimoji="1" lang="en-US" altLang="ja-JP" dirty="0"/>
                        <a:t>0.25m</a:t>
                      </a:r>
                    </a:p>
                    <a:p>
                      <a:pPr marL="0" marR="0" lvl="0" indent="0" algn="ctr" defTabSz="1150132" rtl="0" eaLnBrk="1" fontAlgn="auto" latinLnBrk="0" hangingPunct="1">
                        <a:lnSpc>
                          <a:spcPct val="100000"/>
                        </a:lnSpc>
                        <a:spcBef>
                          <a:spcPts val="0"/>
                        </a:spcBef>
                        <a:spcAft>
                          <a:spcPts val="0"/>
                        </a:spcAft>
                        <a:buClrTx/>
                        <a:buSzTx/>
                        <a:buFontTx/>
                        <a:buNone/>
                        <a:tabLst/>
                        <a:defRPr/>
                      </a:pPr>
                      <a:r>
                        <a:rPr kumimoji="1" lang="en-US" altLang="ja-JP" dirty="0"/>
                        <a:t>(9.8in)</a:t>
                      </a:r>
                      <a:endParaRPr kumimoji="1" lang="ja-JP" altLang="en-US" dirty="0"/>
                    </a:p>
                  </a:txBody>
                  <a:tcPr anchor="ctr"/>
                </a:tc>
                <a:tc>
                  <a:txBody>
                    <a:bodyPr/>
                    <a:lstStyle/>
                    <a:p>
                      <a:pPr algn="ctr"/>
                      <a:r>
                        <a:rPr kumimoji="1" lang="en-US" altLang="ja-JP" dirty="0"/>
                        <a:t>0.34m</a:t>
                      </a:r>
                    </a:p>
                    <a:p>
                      <a:pPr marL="0" marR="0" lvl="0" indent="0" algn="ctr" defTabSz="1150132" rtl="0" eaLnBrk="1" fontAlgn="auto" latinLnBrk="0" hangingPunct="1">
                        <a:lnSpc>
                          <a:spcPct val="100000"/>
                        </a:lnSpc>
                        <a:spcBef>
                          <a:spcPts val="0"/>
                        </a:spcBef>
                        <a:spcAft>
                          <a:spcPts val="0"/>
                        </a:spcAft>
                        <a:buClrTx/>
                        <a:buSzTx/>
                        <a:buFontTx/>
                        <a:buNone/>
                        <a:tabLst/>
                        <a:defRPr/>
                      </a:pPr>
                      <a:r>
                        <a:rPr kumimoji="1" lang="en-US" altLang="ja-JP" dirty="0"/>
                        <a:t>(13.4in)</a:t>
                      </a:r>
                      <a:endParaRPr kumimoji="1" lang="ja-JP" altLang="en-US" dirty="0"/>
                    </a:p>
                  </a:txBody>
                  <a:tcPr anchor="ctr"/>
                </a:tc>
                <a:tc>
                  <a:txBody>
                    <a:bodyPr/>
                    <a:lstStyle/>
                    <a:p>
                      <a:pPr algn="ctr"/>
                      <a:r>
                        <a:rPr kumimoji="1" lang="en-US" altLang="ja-JP" dirty="0"/>
                        <a:t>0.76m</a:t>
                      </a:r>
                    </a:p>
                    <a:p>
                      <a:pPr algn="ctr"/>
                      <a:r>
                        <a:rPr kumimoji="1" lang="en-US" altLang="ja-JP" dirty="0"/>
                        <a:t>(29.9in)</a:t>
                      </a:r>
                      <a:endParaRPr kumimoji="1" lang="ja-JP" altLang="en-US" dirty="0"/>
                    </a:p>
                  </a:txBody>
                  <a:tcPr anchor="ctr"/>
                </a:tc>
                <a:tc>
                  <a:txBody>
                    <a:bodyPr/>
                    <a:lstStyle/>
                    <a:p>
                      <a:pPr algn="ctr"/>
                      <a:r>
                        <a:rPr kumimoji="1" lang="en-US" altLang="ja-JP" dirty="0"/>
                        <a:t>0.9m</a:t>
                      </a:r>
                    </a:p>
                    <a:p>
                      <a:pPr marL="0" marR="0" lvl="0" indent="0" algn="ctr" defTabSz="1150132" rtl="0" eaLnBrk="1" fontAlgn="auto" latinLnBrk="0" hangingPunct="1">
                        <a:lnSpc>
                          <a:spcPct val="100000"/>
                        </a:lnSpc>
                        <a:spcBef>
                          <a:spcPts val="0"/>
                        </a:spcBef>
                        <a:spcAft>
                          <a:spcPts val="0"/>
                        </a:spcAft>
                        <a:buClrTx/>
                        <a:buSzTx/>
                        <a:buFontTx/>
                        <a:buNone/>
                        <a:tabLst/>
                        <a:defRPr/>
                      </a:pPr>
                      <a:r>
                        <a:rPr kumimoji="1" lang="en-US" altLang="ja-JP" dirty="0"/>
                        <a:t>(35.4in)</a:t>
                      </a:r>
                      <a:endParaRPr kumimoji="1" lang="ja-JP" altLang="en-US" dirty="0"/>
                    </a:p>
                  </a:txBody>
                  <a:tcPr anchor="ctr"/>
                </a:tc>
                <a:extLst>
                  <a:ext uri="{0D108BD9-81ED-4DB2-BD59-A6C34878D82A}">
                    <a16:rowId xmlns:a16="http://schemas.microsoft.com/office/drawing/2014/main" val="2294704633"/>
                  </a:ext>
                </a:extLst>
              </a:tr>
              <a:tr h="703832">
                <a:tc>
                  <a:txBody>
                    <a:bodyPr/>
                    <a:lstStyle/>
                    <a:p>
                      <a:r>
                        <a:rPr kumimoji="1" lang="en-US" altLang="ja-JP" dirty="0"/>
                        <a:t>Magnification</a:t>
                      </a:r>
                      <a:r>
                        <a:rPr kumimoji="1" lang="ja-JP" altLang="en-US" dirty="0"/>
                        <a:t> </a:t>
                      </a:r>
                      <a:r>
                        <a:rPr kumimoji="1" lang="en-US" altLang="ja-JP" dirty="0"/>
                        <a:t>ratio</a:t>
                      </a:r>
                      <a:endParaRPr kumimoji="1" lang="ja-JP" altLang="en-US" dirty="0"/>
                    </a:p>
                  </a:txBody>
                  <a:tcPr anchor="ctr"/>
                </a:tc>
                <a:tc>
                  <a:txBody>
                    <a:bodyPr/>
                    <a:lstStyle/>
                    <a:p>
                      <a:pPr algn="ctr"/>
                      <a:r>
                        <a:rPr kumimoji="1" lang="en-US" altLang="ja-JP" dirty="0"/>
                        <a:t>1:2</a:t>
                      </a:r>
                      <a:endParaRPr kumimoji="1" lang="ja-JP" altLang="en-US" dirty="0"/>
                    </a:p>
                  </a:txBody>
                  <a:tcPr anchor="ctr"/>
                </a:tc>
                <a:tc>
                  <a:txBody>
                    <a:bodyPr/>
                    <a:lstStyle/>
                    <a:p>
                      <a:pPr algn="ctr"/>
                      <a:r>
                        <a:rPr kumimoji="1" lang="en-US" altLang="ja-JP" dirty="0"/>
                        <a:t>1:2.1</a:t>
                      </a:r>
                      <a:endParaRPr kumimoji="1" lang="ja-JP" altLang="en-US" dirty="0"/>
                    </a:p>
                  </a:txBody>
                  <a:tcPr anchor="ctr"/>
                </a:tc>
                <a:tc>
                  <a:txBody>
                    <a:bodyPr/>
                    <a:lstStyle/>
                    <a:p>
                      <a:pPr algn="ctr"/>
                      <a:r>
                        <a:rPr kumimoji="1" lang="en-US" altLang="ja-JP" dirty="0"/>
                        <a:t>1:2.6</a:t>
                      </a:r>
                      <a:endParaRPr kumimoji="1" lang="ja-JP" altLang="en-US" dirty="0"/>
                    </a:p>
                  </a:txBody>
                  <a:tcPr anchor="ctr"/>
                </a:tc>
                <a:tc>
                  <a:txBody>
                    <a:bodyPr/>
                    <a:lstStyle/>
                    <a:p>
                      <a:pPr algn="ctr"/>
                      <a:r>
                        <a:rPr kumimoji="1" lang="en-US" altLang="ja-JP" dirty="0"/>
                        <a:t>1:3.7</a:t>
                      </a:r>
                      <a:endParaRPr kumimoji="1" lang="ja-JP" altLang="en-US" dirty="0"/>
                    </a:p>
                  </a:txBody>
                  <a:tcPr anchor="ctr"/>
                </a:tc>
                <a:tc>
                  <a:txBody>
                    <a:bodyPr/>
                    <a:lstStyle/>
                    <a:p>
                      <a:pPr algn="ctr"/>
                      <a:r>
                        <a:rPr kumimoji="1" lang="en-US" altLang="ja-JP" dirty="0"/>
                        <a:t>1:3.1</a:t>
                      </a:r>
                      <a:endParaRPr kumimoji="1" lang="ja-JP" altLang="en-US" dirty="0"/>
                    </a:p>
                  </a:txBody>
                  <a:tcPr anchor="ctr"/>
                </a:tc>
                <a:extLst>
                  <a:ext uri="{0D108BD9-81ED-4DB2-BD59-A6C34878D82A}">
                    <a16:rowId xmlns:a16="http://schemas.microsoft.com/office/drawing/2014/main" val="1141260471"/>
                  </a:ext>
                </a:extLst>
              </a:tr>
            </a:tbl>
          </a:graphicData>
        </a:graphic>
      </p:graphicFrame>
      <p:sp>
        <p:nvSpPr>
          <p:cNvPr id="2" name="タイトル 1">
            <a:extLst>
              <a:ext uri="{FF2B5EF4-FFF2-40B4-BE49-F238E27FC236}">
                <a16:creationId xmlns:a16="http://schemas.microsoft.com/office/drawing/2014/main" id="{5CB2A387-1294-EBBC-72C4-10638667D6AE}"/>
              </a:ext>
            </a:extLst>
          </p:cNvPr>
          <p:cNvSpPr txBox="1">
            <a:spLocks/>
          </p:cNvSpPr>
          <p:nvPr/>
        </p:nvSpPr>
        <p:spPr>
          <a:xfrm>
            <a:off x="300470" y="46301"/>
            <a:ext cx="12711369" cy="746012"/>
          </a:xfrm>
          <a:prstGeom prst="rect">
            <a:avLst/>
          </a:prstGeom>
        </p:spPr>
        <p:txBody>
          <a:bodyPr lIns="72000" tIns="72000" rIns="72000" bIns="72000" anchor="ctr" anchorCtr="0"/>
          <a:lstStyle>
            <a:lvl1pPr>
              <a:lnSpc>
                <a:spcPct val="90000"/>
              </a:lnSpc>
              <a:defRPr sz="2400">
                <a:solidFill>
                  <a:srgbClr val="FFFFFF"/>
                </a:solidFill>
                <a:latin typeface="+mj-lt"/>
                <a:ea typeface="Arai"/>
                <a:cs typeface="Arai"/>
                <a:sym typeface="Arai"/>
              </a:defRPr>
            </a:lvl1pPr>
            <a:lvl2pPr>
              <a:lnSpc>
                <a:spcPct val="90000"/>
              </a:lnSpc>
              <a:defRPr sz="2200">
                <a:solidFill>
                  <a:srgbClr val="FFFFFF"/>
                </a:solidFill>
                <a:latin typeface="Arai"/>
                <a:ea typeface="Arai"/>
                <a:cs typeface="Arai"/>
                <a:sym typeface="Arai"/>
              </a:defRPr>
            </a:lvl2pPr>
            <a:lvl3pPr>
              <a:lnSpc>
                <a:spcPct val="90000"/>
              </a:lnSpc>
              <a:defRPr sz="2200">
                <a:solidFill>
                  <a:srgbClr val="FFFFFF"/>
                </a:solidFill>
                <a:latin typeface="Arai"/>
                <a:ea typeface="Arai"/>
                <a:cs typeface="Arai"/>
                <a:sym typeface="Arai"/>
              </a:defRPr>
            </a:lvl3pPr>
            <a:lvl4pPr>
              <a:lnSpc>
                <a:spcPct val="90000"/>
              </a:lnSpc>
              <a:defRPr sz="2200">
                <a:solidFill>
                  <a:srgbClr val="FFFFFF"/>
                </a:solidFill>
                <a:latin typeface="Arai"/>
                <a:ea typeface="Arai"/>
                <a:cs typeface="Arai"/>
                <a:sym typeface="Arai"/>
              </a:defRPr>
            </a:lvl4pPr>
            <a:lvl5pPr>
              <a:lnSpc>
                <a:spcPct val="90000"/>
              </a:lnSpc>
              <a:defRPr sz="2200">
                <a:solidFill>
                  <a:srgbClr val="FFFFFF"/>
                </a:solidFill>
                <a:latin typeface="Arai"/>
                <a:ea typeface="Arai"/>
                <a:cs typeface="Arai"/>
                <a:sym typeface="Arai"/>
              </a:defRPr>
            </a:lvl5pPr>
            <a:lvl6pPr>
              <a:lnSpc>
                <a:spcPct val="90000"/>
              </a:lnSpc>
              <a:defRPr sz="2200">
                <a:solidFill>
                  <a:srgbClr val="FFFFFF"/>
                </a:solidFill>
                <a:latin typeface="Arai"/>
                <a:ea typeface="Arai"/>
                <a:cs typeface="Arai"/>
                <a:sym typeface="Arai"/>
              </a:defRPr>
            </a:lvl6pPr>
            <a:lvl7pPr>
              <a:lnSpc>
                <a:spcPct val="90000"/>
              </a:lnSpc>
              <a:defRPr sz="2200">
                <a:solidFill>
                  <a:srgbClr val="FFFFFF"/>
                </a:solidFill>
                <a:latin typeface="Arai"/>
                <a:ea typeface="Arai"/>
                <a:cs typeface="Arai"/>
                <a:sym typeface="Arai"/>
              </a:defRPr>
            </a:lvl7pPr>
            <a:lvl8pPr>
              <a:lnSpc>
                <a:spcPct val="90000"/>
              </a:lnSpc>
              <a:defRPr sz="2200">
                <a:solidFill>
                  <a:srgbClr val="FFFFFF"/>
                </a:solidFill>
                <a:latin typeface="Arai"/>
                <a:ea typeface="Arai"/>
                <a:cs typeface="Arai"/>
                <a:sym typeface="Arai"/>
              </a:defRPr>
            </a:lvl8pPr>
            <a:lvl9pPr>
              <a:lnSpc>
                <a:spcPct val="90000"/>
              </a:lnSpc>
              <a:defRPr sz="2200">
                <a:solidFill>
                  <a:srgbClr val="FFFFFF"/>
                </a:solidFill>
                <a:latin typeface="Arai"/>
                <a:ea typeface="Arai"/>
                <a:cs typeface="Arai"/>
                <a:sym typeface="Arai"/>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US" altLang="ja-JP" b="1" u="sng" dirty="0">
                <a:solidFill>
                  <a:srgbClr val="005BAB"/>
                </a:solidFill>
                <a:latin typeface="Meiryo UI" panose="020B0604030504040204" pitchFamily="50" charset="-128"/>
                <a:ea typeface="Meiryo UI" panose="020B0604030504040204" pitchFamily="50" charset="-128"/>
                <a:cs typeface="Arial" panose="020B0604020202020204" pitchFamily="34" charset="0"/>
              </a:rPr>
              <a:t>MOD and max. magnification ratio</a:t>
            </a:r>
            <a:endParaRPr kumimoji="1" lang="en-US" altLang="ja-JP" b="1" i="0" u="sng" strike="sngStrike" kern="1200" cap="none" spc="0" normalizeH="0" baseline="0" noProof="0" dirty="0">
              <a:ln>
                <a:noFill/>
              </a:ln>
              <a:solidFill>
                <a:srgbClr val="FF0000"/>
              </a:solidFill>
              <a:uLnTx/>
              <a:uFillTx/>
              <a:latin typeface="Meiryo UI" panose="020B0604030504040204" pitchFamily="50" charset="-128"/>
              <a:ea typeface="Meiryo UI" panose="020B0604030504040204" pitchFamily="50" charset="-128"/>
              <a:sym typeface="Arai"/>
            </a:endParaRPr>
          </a:p>
        </p:txBody>
      </p:sp>
    </p:spTree>
    <p:extLst>
      <p:ext uri="{BB962C8B-B14F-4D97-AF65-F5344CB8AC3E}">
        <p14:creationId xmlns:p14="http://schemas.microsoft.com/office/powerpoint/2010/main" val="5199781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8">
            <a:extLst>
              <a:ext uri="{FF2B5EF4-FFF2-40B4-BE49-F238E27FC236}">
                <a16:creationId xmlns:a16="http://schemas.microsoft.com/office/drawing/2014/main" id="{298D863B-A675-3347-B9F4-27B009614EC9}"/>
              </a:ext>
            </a:extLst>
          </p:cNvPr>
          <p:cNvSpPr>
            <a:spLocks noGrp="1" noChangeArrowheads="1"/>
          </p:cNvSpPr>
          <p:nvPr>
            <p:ph type="sldNum" sz="quarter" idx="4"/>
          </p:nvPr>
        </p:nvSpPr>
        <p:spPr bwMode="auto">
          <a:xfrm>
            <a:off x="175955" y="7192985"/>
            <a:ext cx="465395" cy="253773"/>
          </a:xfrm>
          <a:prstGeom prst="rect">
            <a:avLst/>
          </a:prstGeom>
          <a:noFill/>
          <a:ln>
            <a:noFill/>
          </a:ln>
          <a:effectLst/>
        </p:spPr>
        <p:txBody>
          <a:bodyPr vert="horz" wrap="square" lIns="99551" tIns="49775" rIns="99551" bIns="49775" numCol="1" anchor="t" anchorCtr="0" compatLnSpc="1">
            <a:prstTxWarp prst="textNoShape">
              <a:avLst/>
            </a:prstTxWarp>
          </a:bodyPr>
          <a:lstStyle>
            <a:lvl1pPr algn="l">
              <a:defRPr sz="1200" baseline="0">
                <a:solidFill>
                  <a:schemeClr val="bg1"/>
                </a:solidFill>
                <a:latin typeface="Segoe UI" panose="020B0502040204020203" pitchFamily="34" charset="0"/>
                <a:ea typeface="メイリオ" panose="020B0604030504040204" pitchFamily="34" charset="-128"/>
              </a:defRPr>
            </a:lvl1pPr>
          </a:lstStyle>
          <a:p>
            <a:pPr>
              <a:defRPr/>
            </a:pPr>
            <a:fld id="{7ACC86FC-91AA-4669-B5E4-4BC838F4B04F}" type="slidenum">
              <a:rPr lang="en-US" altLang="ja-JP" smtClean="0"/>
              <a:pPr>
                <a:defRPr/>
              </a:pPr>
              <a:t>10</a:t>
            </a:fld>
            <a:endParaRPr lang="en-US" altLang="ja-JP" dirty="0">
              <a:latin typeface="Segoe UI" panose="020B0502040204020203" pitchFamily="34" charset="0"/>
              <a:ea typeface="メイリオ" panose="020B0604030504040204" pitchFamily="34" charset="-128"/>
            </a:endParaRPr>
          </a:p>
        </p:txBody>
      </p:sp>
      <p:sp>
        <p:nvSpPr>
          <p:cNvPr id="10" name="テキスト ボックス 9">
            <a:extLst>
              <a:ext uri="{FF2B5EF4-FFF2-40B4-BE49-F238E27FC236}">
                <a16:creationId xmlns:a16="http://schemas.microsoft.com/office/drawing/2014/main" id="{35CB8A43-5EE5-4513-62C6-C45196DA477D}"/>
              </a:ext>
            </a:extLst>
          </p:cNvPr>
          <p:cNvSpPr txBox="1"/>
          <p:nvPr/>
        </p:nvSpPr>
        <p:spPr>
          <a:xfrm>
            <a:off x="9173549" y="5619673"/>
            <a:ext cx="1749751" cy="369332"/>
          </a:xfrm>
          <a:prstGeom prst="rect">
            <a:avLst/>
          </a:prstGeom>
          <a:noFill/>
        </p:spPr>
        <p:txBody>
          <a:bodyPr wrap="square">
            <a:spAutoFit/>
          </a:bodyPr>
          <a:lstStyle/>
          <a:p>
            <a:r>
              <a:rPr lang="en-US" altLang="ja-JP" dirty="0"/>
              <a:t>665g (23.5oz)</a:t>
            </a:r>
            <a:endParaRPr lang="ja-JP" altLang="en-US" dirty="0"/>
          </a:p>
        </p:txBody>
      </p:sp>
      <p:sp>
        <p:nvSpPr>
          <p:cNvPr id="4" name="タイトル 1">
            <a:extLst>
              <a:ext uri="{FF2B5EF4-FFF2-40B4-BE49-F238E27FC236}">
                <a16:creationId xmlns:a16="http://schemas.microsoft.com/office/drawing/2014/main" id="{865C4D86-426E-8793-AB7C-CF55C66E45AB}"/>
              </a:ext>
            </a:extLst>
          </p:cNvPr>
          <p:cNvSpPr txBox="1">
            <a:spLocks/>
          </p:cNvSpPr>
          <p:nvPr/>
        </p:nvSpPr>
        <p:spPr>
          <a:xfrm>
            <a:off x="309305" y="59554"/>
            <a:ext cx="12711369" cy="746012"/>
          </a:xfrm>
          <a:prstGeom prst="rect">
            <a:avLst/>
          </a:prstGeom>
        </p:spPr>
        <p:txBody>
          <a:bodyPr lIns="72000" tIns="72000" rIns="72000" bIns="72000" anchor="ctr" anchorCtr="0"/>
          <a:lstStyle>
            <a:lvl1pPr>
              <a:lnSpc>
                <a:spcPct val="90000"/>
              </a:lnSpc>
              <a:defRPr sz="2400">
                <a:solidFill>
                  <a:srgbClr val="FFFFFF"/>
                </a:solidFill>
                <a:latin typeface="+mj-lt"/>
                <a:ea typeface="Arai"/>
                <a:cs typeface="Arai"/>
                <a:sym typeface="Arai"/>
              </a:defRPr>
            </a:lvl1pPr>
            <a:lvl2pPr>
              <a:lnSpc>
                <a:spcPct val="90000"/>
              </a:lnSpc>
              <a:defRPr sz="2200">
                <a:solidFill>
                  <a:srgbClr val="FFFFFF"/>
                </a:solidFill>
                <a:latin typeface="Arai"/>
                <a:ea typeface="Arai"/>
                <a:cs typeface="Arai"/>
                <a:sym typeface="Arai"/>
              </a:defRPr>
            </a:lvl2pPr>
            <a:lvl3pPr>
              <a:lnSpc>
                <a:spcPct val="90000"/>
              </a:lnSpc>
              <a:defRPr sz="2200">
                <a:solidFill>
                  <a:srgbClr val="FFFFFF"/>
                </a:solidFill>
                <a:latin typeface="Arai"/>
                <a:ea typeface="Arai"/>
                <a:cs typeface="Arai"/>
                <a:sym typeface="Arai"/>
              </a:defRPr>
            </a:lvl3pPr>
            <a:lvl4pPr>
              <a:lnSpc>
                <a:spcPct val="90000"/>
              </a:lnSpc>
              <a:defRPr sz="2200">
                <a:solidFill>
                  <a:srgbClr val="FFFFFF"/>
                </a:solidFill>
                <a:latin typeface="Arai"/>
                <a:ea typeface="Arai"/>
                <a:cs typeface="Arai"/>
                <a:sym typeface="Arai"/>
              </a:defRPr>
            </a:lvl4pPr>
            <a:lvl5pPr>
              <a:lnSpc>
                <a:spcPct val="90000"/>
              </a:lnSpc>
              <a:defRPr sz="2200">
                <a:solidFill>
                  <a:srgbClr val="FFFFFF"/>
                </a:solidFill>
                <a:latin typeface="Arai"/>
                <a:ea typeface="Arai"/>
                <a:cs typeface="Arai"/>
                <a:sym typeface="Arai"/>
              </a:defRPr>
            </a:lvl5pPr>
            <a:lvl6pPr>
              <a:lnSpc>
                <a:spcPct val="90000"/>
              </a:lnSpc>
              <a:defRPr sz="2200">
                <a:solidFill>
                  <a:srgbClr val="FFFFFF"/>
                </a:solidFill>
                <a:latin typeface="Arai"/>
                <a:ea typeface="Arai"/>
                <a:cs typeface="Arai"/>
                <a:sym typeface="Arai"/>
              </a:defRPr>
            </a:lvl6pPr>
            <a:lvl7pPr>
              <a:lnSpc>
                <a:spcPct val="90000"/>
              </a:lnSpc>
              <a:defRPr sz="2200">
                <a:solidFill>
                  <a:srgbClr val="FFFFFF"/>
                </a:solidFill>
                <a:latin typeface="Arai"/>
                <a:ea typeface="Arai"/>
                <a:cs typeface="Arai"/>
                <a:sym typeface="Arai"/>
              </a:defRPr>
            </a:lvl7pPr>
            <a:lvl8pPr>
              <a:lnSpc>
                <a:spcPct val="90000"/>
              </a:lnSpc>
              <a:defRPr sz="2200">
                <a:solidFill>
                  <a:srgbClr val="FFFFFF"/>
                </a:solidFill>
                <a:latin typeface="Arai"/>
                <a:ea typeface="Arai"/>
                <a:cs typeface="Arai"/>
                <a:sym typeface="Arai"/>
              </a:defRPr>
            </a:lvl8pPr>
            <a:lvl9pPr>
              <a:lnSpc>
                <a:spcPct val="90000"/>
              </a:lnSpc>
              <a:defRPr sz="2200">
                <a:solidFill>
                  <a:srgbClr val="FFFFFF"/>
                </a:solidFill>
                <a:latin typeface="Arai"/>
                <a:ea typeface="Arai"/>
                <a:cs typeface="Arai"/>
                <a:sym typeface="Arai"/>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US" altLang="ja-JP" b="1" u="sng" dirty="0">
                <a:solidFill>
                  <a:srgbClr val="005BAB"/>
                </a:solidFill>
                <a:latin typeface="Meiryo UI" panose="020B0604030504040204" pitchFamily="50" charset="-128"/>
                <a:ea typeface="Meiryo UI" panose="020B0604030504040204" pitchFamily="50" charset="-128"/>
                <a:cs typeface="Arial" panose="020B0604020202020204" pitchFamily="34" charset="0"/>
              </a:rPr>
              <a:t>The lightest weight in its class at just 665g (23.5oz)</a:t>
            </a:r>
            <a:endParaRPr kumimoji="1" lang="en-US" altLang="ja-JP" b="1" i="0" u="sng" strike="noStrike" kern="1200" cap="none" spc="0" normalizeH="0" baseline="0" noProof="0" dirty="0">
              <a:ln>
                <a:noFill/>
              </a:ln>
              <a:solidFill>
                <a:srgbClr val="005BAB"/>
              </a:solidFill>
              <a:uLnTx/>
              <a:uFillTx/>
              <a:latin typeface="Meiryo UI" panose="020B0604030504040204" pitchFamily="50" charset="-128"/>
              <a:ea typeface="Meiryo UI" panose="020B0604030504040204" pitchFamily="50" charset="-128"/>
              <a:sym typeface="Arai"/>
            </a:endParaRPr>
          </a:p>
        </p:txBody>
      </p:sp>
      <p:pic>
        <p:nvPicPr>
          <p:cNvPr id="5" name="図 4">
            <a:extLst>
              <a:ext uri="{FF2B5EF4-FFF2-40B4-BE49-F238E27FC236}">
                <a16:creationId xmlns:a16="http://schemas.microsoft.com/office/drawing/2014/main" id="{174C63A0-1CA6-DAD8-4688-87283774A2E4}"/>
              </a:ext>
            </a:extLst>
          </p:cNvPr>
          <p:cNvPicPr>
            <a:picLocks noChangeAspect="1"/>
          </p:cNvPicPr>
          <p:nvPr/>
        </p:nvPicPr>
        <p:blipFill>
          <a:blip r:embed="rId3"/>
          <a:stretch>
            <a:fillRect/>
          </a:stretch>
        </p:blipFill>
        <p:spPr>
          <a:xfrm rot="5400000">
            <a:off x="8057548" y="2672060"/>
            <a:ext cx="3670607" cy="1843509"/>
          </a:xfrm>
          <a:prstGeom prst="rect">
            <a:avLst/>
          </a:prstGeom>
        </p:spPr>
      </p:pic>
      <p:sp>
        <p:nvSpPr>
          <p:cNvPr id="13" name="テキスト ボックス 12">
            <a:extLst>
              <a:ext uri="{FF2B5EF4-FFF2-40B4-BE49-F238E27FC236}">
                <a16:creationId xmlns:a16="http://schemas.microsoft.com/office/drawing/2014/main" id="{7D11DE08-68BF-EBFE-E9A8-615DFE8107BC}"/>
              </a:ext>
            </a:extLst>
          </p:cNvPr>
          <p:cNvSpPr txBox="1"/>
          <p:nvPr/>
        </p:nvSpPr>
        <p:spPr>
          <a:xfrm>
            <a:off x="340966" y="1758511"/>
            <a:ext cx="8069747" cy="1077218"/>
          </a:xfrm>
          <a:prstGeom prst="rect">
            <a:avLst/>
          </a:prstGeom>
          <a:noFill/>
        </p:spPr>
        <p:txBody>
          <a:bodyPr wrap="square">
            <a:spAutoFit/>
          </a:bodyPr>
          <a:lstStyle/>
          <a:p>
            <a:pPr algn="l"/>
            <a:r>
              <a:rPr lang="en-US" altLang="ja-JP" sz="1600" dirty="0">
                <a:latin typeface="Arial" panose="020B0604020202020204" pitchFamily="34" charset="0"/>
                <a:ea typeface="ＭＳ ゴシック" panose="020B0609070205080204" pitchFamily="49" charset="-128"/>
                <a:cs typeface="Hiragino Sans W3"/>
              </a:rPr>
              <a:t>Although</a:t>
            </a:r>
            <a:r>
              <a:rPr lang="en-US" altLang="ja-JP" sz="1600" dirty="0">
                <a:effectLst/>
                <a:latin typeface="Arial" panose="020B0604020202020204" pitchFamily="34" charset="0"/>
                <a:ea typeface="ＭＳ ゴシック" panose="020B0609070205080204" pitchFamily="49" charset="-128"/>
                <a:cs typeface="Hiragino Sans W3"/>
              </a:rPr>
              <a:t> equipped with the VC mechanism, this telephoto zoom lens maintains the compactness of achieving a class-leading compact size with a weight of 665g (23.5oz). </a:t>
            </a:r>
          </a:p>
          <a:p>
            <a:pPr algn="l"/>
            <a:r>
              <a:rPr lang="en-US" altLang="ja-JP" sz="1600" dirty="0">
                <a:effectLst/>
                <a:latin typeface="Arial" panose="020B0604020202020204" pitchFamily="34" charset="0"/>
                <a:ea typeface="ＭＳ ゴシック" panose="020B0609070205080204" pitchFamily="49" charset="-128"/>
                <a:cs typeface="Hiragino Sans W3"/>
              </a:rPr>
              <a:t>With these outstanding portability and convenience, you can enjoy greater versatility and highly immersive shooting experiences.</a:t>
            </a:r>
            <a:endParaRPr lang="ja-JP" altLang="ja-JP" sz="2400" dirty="0">
              <a:effectLst/>
              <a:latin typeface="游ゴシック Light" panose="020B0300000000000000" pitchFamily="50" charset="-128"/>
              <a:ea typeface="游ゴシック Light" panose="020B0300000000000000" pitchFamily="50" charset="-128"/>
              <a:cs typeface="Hiragino Sans W3"/>
            </a:endParaRPr>
          </a:p>
        </p:txBody>
      </p:sp>
    </p:spTree>
    <p:extLst>
      <p:ext uri="{BB962C8B-B14F-4D97-AF65-F5344CB8AC3E}">
        <p14:creationId xmlns:p14="http://schemas.microsoft.com/office/powerpoint/2010/main" val="24648550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ー 3">
            <a:extLst>
              <a:ext uri="{FF2B5EF4-FFF2-40B4-BE49-F238E27FC236}">
                <a16:creationId xmlns:a16="http://schemas.microsoft.com/office/drawing/2014/main" id="{9F6EAB78-9BF7-77B6-CB2E-CB3A01DB46FE}"/>
              </a:ext>
            </a:extLst>
          </p:cNvPr>
          <p:cNvSpPr>
            <a:spLocks noGrp="1"/>
          </p:cNvSpPr>
          <p:nvPr>
            <p:ph type="sldNum" sz="quarter" idx="4"/>
          </p:nvPr>
        </p:nvSpPr>
        <p:spPr/>
        <p:txBody>
          <a:bodyPr/>
          <a:lstStyle/>
          <a:p>
            <a:pPr>
              <a:defRPr/>
            </a:pPr>
            <a:fld id="{7ACC86FC-91AA-4669-B5E4-4BC838F4B04F}" type="slidenum">
              <a:rPr lang="en-US" altLang="ja-JP" smtClean="0"/>
              <a:pPr>
                <a:defRPr/>
              </a:pPr>
              <a:t>11</a:t>
            </a:fld>
            <a:endParaRPr lang="en-US" altLang="ja-JP" dirty="0">
              <a:latin typeface="Segoe UI" panose="020B0502040204020203" pitchFamily="34" charset="0"/>
              <a:ea typeface="メイリオ" panose="020B0604030504040204" pitchFamily="34" charset="-128"/>
            </a:endParaRPr>
          </a:p>
        </p:txBody>
      </p:sp>
      <p:sp>
        <p:nvSpPr>
          <p:cNvPr id="5" name="テキスト ボックス 4">
            <a:extLst>
              <a:ext uri="{FF2B5EF4-FFF2-40B4-BE49-F238E27FC236}">
                <a16:creationId xmlns:a16="http://schemas.microsoft.com/office/drawing/2014/main" id="{7377AA42-9BDE-59B5-474D-C5B4CD487EDA}"/>
              </a:ext>
            </a:extLst>
          </p:cNvPr>
          <p:cNvSpPr txBox="1"/>
          <p:nvPr/>
        </p:nvSpPr>
        <p:spPr>
          <a:xfrm>
            <a:off x="408652" y="1445389"/>
            <a:ext cx="6724650" cy="2800767"/>
          </a:xfrm>
          <a:prstGeom prst="rect">
            <a:avLst/>
          </a:prstGeom>
          <a:noFill/>
        </p:spPr>
        <p:txBody>
          <a:bodyPr wrap="square">
            <a:spAutoFit/>
          </a:bodyPr>
          <a:lstStyle/>
          <a:p>
            <a:r>
              <a:rPr lang="en-US" altLang="ja-JP" sz="1600" dirty="0"/>
              <a:t>We also offer a large lineup of φ67mm filter diameters for mirrorless lenses to allow users to enjoy with a wider range of lenses. All lenses in this series are designed to be compact and lightweight, suitable for use with mirrorless cameras and have the same φ67mm filter diameter. In addition to providing excellent portability even when carrying multiple lenses at the same time. And the entire lineup is highly convenient because PL filters and other filters can be shared, and additionally this eliminates the need to search for caps with different diameters when switching lenses.</a:t>
            </a:r>
          </a:p>
          <a:p>
            <a:endParaRPr lang="en-US" altLang="ja-JP" sz="1600" dirty="0"/>
          </a:p>
          <a:p>
            <a:r>
              <a:rPr lang="en-US" altLang="ja-JP" sz="1600" dirty="0">
                <a:hlinkClick r:id="rId2"/>
              </a:rPr>
              <a:t>Mirrorless Lenses with 67mm filter diameter &gt;</a:t>
            </a:r>
            <a:endParaRPr lang="en-US" altLang="ja-JP" sz="1600" dirty="0"/>
          </a:p>
        </p:txBody>
      </p:sp>
      <p:sp>
        <p:nvSpPr>
          <p:cNvPr id="6" name="タイトル 1">
            <a:extLst>
              <a:ext uri="{FF2B5EF4-FFF2-40B4-BE49-F238E27FC236}">
                <a16:creationId xmlns:a16="http://schemas.microsoft.com/office/drawing/2014/main" id="{AF990A6D-03DB-5ED7-7B30-73BF3F288BDE}"/>
              </a:ext>
            </a:extLst>
          </p:cNvPr>
          <p:cNvSpPr txBox="1">
            <a:spLocks/>
          </p:cNvSpPr>
          <p:nvPr/>
        </p:nvSpPr>
        <p:spPr>
          <a:xfrm>
            <a:off x="313721" y="116092"/>
            <a:ext cx="12711369" cy="746012"/>
          </a:xfrm>
          <a:prstGeom prst="rect">
            <a:avLst/>
          </a:prstGeom>
        </p:spPr>
        <p:txBody>
          <a:bodyPr lIns="72000" tIns="72000" rIns="72000" bIns="72000" anchor="ctr" anchorCtr="0"/>
          <a:lstStyle>
            <a:lvl1pPr>
              <a:lnSpc>
                <a:spcPct val="90000"/>
              </a:lnSpc>
              <a:defRPr sz="2400">
                <a:solidFill>
                  <a:srgbClr val="FFFFFF"/>
                </a:solidFill>
                <a:latin typeface="+mj-lt"/>
                <a:ea typeface="Arai"/>
                <a:cs typeface="Arai"/>
                <a:sym typeface="Arai"/>
              </a:defRPr>
            </a:lvl1pPr>
            <a:lvl2pPr>
              <a:lnSpc>
                <a:spcPct val="90000"/>
              </a:lnSpc>
              <a:defRPr sz="2200">
                <a:solidFill>
                  <a:srgbClr val="FFFFFF"/>
                </a:solidFill>
                <a:latin typeface="Arai"/>
                <a:ea typeface="Arai"/>
                <a:cs typeface="Arai"/>
                <a:sym typeface="Arai"/>
              </a:defRPr>
            </a:lvl2pPr>
            <a:lvl3pPr>
              <a:lnSpc>
                <a:spcPct val="90000"/>
              </a:lnSpc>
              <a:defRPr sz="2200">
                <a:solidFill>
                  <a:srgbClr val="FFFFFF"/>
                </a:solidFill>
                <a:latin typeface="Arai"/>
                <a:ea typeface="Arai"/>
                <a:cs typeface="Arai"/>
                <a:sym typeface="Arai"/>
              </a:defRPr>
            </a:lvl3pPr>
            <a:lvl4pPr>
              <a:lnSpc>
                <a:spcPct val="90000"/>
              </a:lnSpc>
              <a:defRPr sz="2200">
                <a:solidFill>
                  <a:srgbClr val="FFFFFF"/>
                </a:solidFill>
                <a:latin typeface="Arai"/>
                <a:ea typeface="Arai"/>
                <a:cs typeface="Arai"/>
                <a:sym typeface="Arai"/>
              </a:defRPr>
            </a:lvl4pPr>
            <a:lvl5pPr>
              <a:lnSpc>
                <a:spcPct val="90000"/>
              </a:lnSpc>
              <a:defRPr sz="2200">
                <a:solidFill>
                  <a:srgbClr val="FFFFFF"/>
                </a:solidFill>
                <a:latin typeface="Arai"/>
                <a:ea typeface="Arai"/>
                <a:cs typeface="Arai"/>
                <a:sym typeface="Arai"/>
              </a:defRPr>
            </a:lvl5pPr>
            <a:lvl6pPr>
              <a:lnSpc>
                <a:spcPct val="90000"/>
              </a:lnSpc>
              <a:defRPr sz="2200">
                <a:solidFill>
                  <a:srgbClr val="FFFFFF"/>
                </a:solidFill>
                <a:latin typeface="Arai"/>
                <a:ea typeface="Arai"/>
                <a:cs typeface="Arai"/>
                <a:sym typeface="Arai"/>
              </a:defRPr>
            </a:lvl6pPr>
            <a:lvl7pPr>
              <a:lnSpc>
                <a:spcPct val="90000"/>
              </a:lnSpc>
              <a:defRPr sz="2200">
                <a:solidFill>
                  <a:srgbClr val="FFFFFF"/>
                </a:solidFill>
                <a:latin typeface="Arai"/>
                <a:ea typeface="Arai"/>
                <a:cs typeface="Arai"/>
                <a:sym typeface="Arai"/>
              </a:defRPr>
            </a:lvl7pPr>
            <a:lvl8pPr>
              <a:lnSpc>
                <a:spcPct val="90000"/>
              </a:lnSpc>
              <a:defRPr sz="2200">
                <a:solidFill>
                  <a:srgbClr val="FFFFFF"/>
                </a:solidFill>
                <a:latin typeface="Arai"/>
                <a:ea typeface="Arai"/>
                <a:cs typeface="Arai"/>
                <a:sym typeface="Arai"/>
              </a:defRPr>
            </a:lvl8pPr>
            <a:lvl9pPr>
              <a:lnSpc>
                <a:spcPct val="90000"/>
              </a:lnSpc>
              <a:defRPr sz="2200">
                <a:solidFill>
                  <a:srgbClr val="FFFFFF"/>
                </a:solidFill>
                <a:latin typeface="Arai"/>
                <a:ea typeface="Arai"/>
                <a:cs typeface="Arai"/>
                <a:sym typeface="Arai"/>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US" altLang="ja-JP" b="1" u="sng" dirty="0">
                <a:solidFill>
                  <a:srgbClr val="005BAB"/>
                </a:solidFill>
                <a:latin typeface="Meiryo UI" panose="020B0604030504040204" pitchFamily="50" charset="-128"/>
                <a:ea typeface="Meiryo UI" panose="020B0604030504040204" pitchFamily="50" charset="-128"/>
                <a:cs typeface="Arial" panose="020B0604020202020204" pitchFamily="34" charset="0"/>
              </a:rPr>
              <a:t>Unified 67mm filter diameter</a:t>
            </a:r>
            <a:endParaRPr kumimoji="1" lang="en-US" altLang="ja-JP" b="1" i="0" u="sng" strike="noStrike" kern="1200" cap="none" spc="0" normalizeH="0" baseline="0" noProof="0" dirty="0">
              <a:ln>
                <a:noFill/>
              </a:ln>
              <a:solidFill>
                <a:srgbClr val="005BAB"/>
              </a:solidFill>
              <a:uLnTx/>
              <a:uFillTx/>
              <a:latin typeface="Meiryo UI" panose="020B0604030504040204" pitchFamily="50" charset="-128"/>
              <a:ea typeface="Meiryo UI" panose="020B0604030504040204" pitchFamily="50" charset="-128"/>
              <a:sym typeface="Arai"/>
            </a:endParaRPr>
          </a:p>
        </p:txBody>
      </p:sp>
      <p:pic>
        <p:nvPicPr>
          <p:cNvPr id="8" name="図 7">
            <a:extLst>
              <a:ext uri="{FF2B5EF4-FFF2-40B4-BE49-F238E27FC236}">
                <a16:creationId xmlns:a16="http://schemas.microsoft.com/office/drawing/2014/main" id="{0B1A7345-7A19-872B-35E1-23325C73B582}"/>
              </a:ext>
            </a:extLst>
          </p:cNvPr>
          <p:cNvPicPr>
            <a:picLocks noChangeAspect="1"/>
          </p:cNvPicPr>
          <p:nvPr/>
        </p:nvPicPr>
        <p:blipFill>
          <a:blip r:embed="rId3"/>
          <a:stretch>
            <a:fillRect/>
          </a:stretch>
        </p:blipFill>
        <p:spPr>
          <a:xfrm>
            <a:off x="7552589" y="1525677"/>
            <a:ext cx="5261874" cy="3032941"/>
          </a:xfrm>
          <a:prstGeom prst="rect">
            <a:avLst/>
          </a:prstGeom>
        </p:spPr>
      </p:pic>
    </p:spTree>
    <p:extLst>
      <p:ext uri="{BB962C8B-B14F-4D97-AF65-F5344CB8AC3E}">
        <p14:creationId xmlns:p14="http://schemas.microsoft.com/office/powerpoint/2010/main" val="17919324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8">
            <a:extLst>
              <a:ext uri="{FF2B5EF4-FFF2-40B4-BE49-F238E27FC236}">
                <a16:creationId xmlns:a16="http://schemas.microsoft.com/office/drawing/2014/main" id="{298D863B-A675-3347-B9F4-27B009614EC9}"/>
              </a:ext>
            </a:extLst>
          </p:cNvPr>
          <p:cNvSpPr>
            <a:spLocks noGrp="1" noChangeArrowheads="1"/>
          </p:cNvSpPr>
          <p:nvPr>
            <p:ph type="sldNum" sz="quarter" idx="4"/>
          </p:nvPr>
        </p:nvSpPr>
        <p:spPr bwMode="auto">
          <a:xfrm>
            <a:off x="175955" y="7192985"/>
            <a:ext cx="465395" cy="253773"/>
          </a:xfrm>
          <a:prstGeom prst="rect">
            <a:avLst/>
          </a:prstGeom>
          <a:noFill/>
          <a:ln>
            <a:noFill/>
          </a:ln>
          <a:effectLst/>
        </p:spPr>
        <p:txBody>
          <a:bodyPr vert="horz" wrap="square" lIns="99551" tIns="49775" rIns="99551" bIns="49775" numCol="1" anchor="t" anchorCtr="0" compatLnSpc="1">
            <a:prstTxWarp prst="textNoShape">
              <a:avLst/>
            </a:prstTxWarp>
          </a:bodyPr>
          <a:lstStyle>
            <a:lvl1pPr algn="l">
              <a:defRPr sz="1200" baseline="0">
                <a:solidFill>
                  <a:schemeClr val="bg1"/>
                </a:solidFill>
                <a:latin typeface="Segoe UI" panose="020B0502040204020203" pitchFamily="34" charset="0"/>
                <a:ea typeface="メイリオ" panose="020B0604030504040204" pitchFamily="34" charset="-128"/>
              </a:defRPr>
            </a:lvl1pPr>
          </a:lstStyle>
          <a:p>
            <a:pPr>
              <a:defRPr/>
            </a:pPr>
            <a:fld id="{7ACC86FC-91AA-4669-B5E4-4BC838F4B04F}" type="slidenum">
              <a:rPr lang="en-US" altLang="ja-JP" smtClean="0"/>
              <a:pPr>
                <a:defRPr/>
              </a:pPr>
              <a:t>12</a:t>
            </a:fld>
            <a:endParaRPr lang="en-US" altLang="ja-JP" dirty="0">
              <a:latin typeface="Segoe UI" panose="020B0502040204020203" pitchFamily="34" charset="0"/>
              <a:ea typeface="メイリオ" panose="020B0604030504040204" pitchFamily="34" charset="-128"/>
            </a:endParaRPr>
          </a:p>
        </p:txBody>
      </p:sp>
      <p:sp>
        <p:nvSpPr>
          <p:cNvPr id="102" name="タイトル 1">
            <a:extLst>
              <a:ext uri="{FF2B5EF4-FFF2-40B4-BE49-F238E27FC236}">
                <a16:creationId xmlns:a16="http://schemas.microsoft.com/office/drawing/2014/main" id="{9C3B76C2-3488-4393-86F8-7986F1C38C67}"/>
              </a:ext>
            </a:extLst>
          </p:cNvPr>
          <p:cNvSpPr txBox="1">
            <a:spLocks/>
          </p:cNvSpPr>
          <p:nvPr/>
        </p:nvSpPr>
        <p:spPr>
          <a:xfrm>
            <a:off x="290758" y="189433"/>
            <a:ext cx="12445876" cy="746012"/>
          </a:xfrm>
          <a:prstGeom prst="rect">
            <a:avLst/>
          </a:prstGeom>
        </p:spPr>
        <p:txBody>
          <a:bodyPr/>
          <a:lstStyle>
            <a:lvl1pPr>
              <a:lnSpc>
                <a:spcPct val="90000"/>
              </a:lnSpc>
              <a:defRPr sz="2400">
                <a:solidFill>
                  <a:srgbClr val="FFFFFF"/>
                </a:solidFill>
                <a:latin typeface="+mj-lt"/>
                <a:ea typeface="Arai"/>
                <a:cs typeface="Arai"/>
                <a:sym typeface="Arai"/>
              </a:defRPr>
            </a:lvl1pPr>
            <a:lvl2pPr>
              <a:lnSpc>
                <a:spcPct val="90000"/>
              </a:lnSpc>
              <a:defRPr sz="2200">
                <a:solidFill>
                  <a:srgbClr val="FFFFFF"/>
                </a:solidFill>
                <a:latin typeface="Arai"/>
                <a:ea typeface="Arai"/>
                <a:cs typeface="Arai"/>
                <a:sym typeface="Arai"/>
              </a:defRPr>
            </a:lvl2pPr>
            <a:lvl3pPr>
              <a:lnSpc>
                <a:spcPct val="90000"/>
              </a:lnSpc>
              <a:defRPr sz="2200">
                <a:solidFill>
                  <a:srgbClr val="FFFFFF"/>
                </a:solidFill>
                <a:latin typeface="Arai"/>
                <a:ea typeface="Arai"/>
                <a:cs typeface="Arai"/>
                <a:sym typeface="Arai"/>
              </a:defRPr>
            </a:lvl3pPr>
            <a:lvl4pPr>
              <a:lnSpc>
                <a:spcPct val="90000"/>
              </a:lnSpc>
              <a:defRPr sz="2200">
                <a:solidFill>
                  <a:srgbClr val="FFFFFF"/>
                </a:solidFill>
                <a:latin typeface="Arai"/>
                <a:ea typeface="Arai"/>
                <a:cs typeface="Arai"/>
                <a:sym typeface="Arai"/>
              </a:defRPr>
            </a:lvl4pPr>
            <a:lvl5pPr>
              <a:lnSpc>
                <a:spcPct val="90000"/>
              </a:lnSpc>
              <a:defRPr sz="2200">
                <a:solidFill>
                  <a:srgbClr val="FFFFFF"/>
                </a:solidFill>
                <a:latin typeface="Arai"/>
                <a:ea typeface="Arai"/>
                <a:cs typeface="Arai"/>
                <a:sym typeface="Arai"/>
              </a:defRPr>
            </a:lvl5pPr>
            <a:lvl6pPr>
              <a:lnSpc>
                <a:spcPct val="90000"/>
              </a:lnSpc>
              <a:defRPr sz="2200">
                <a:solidFill>
                  <a:srgbClr val="FFFFFF"/>
                </a:solidFill>
                <a:latin typeface="Arai"/>
                <a:ea typeface="Arai"/>
                <a:cs typeface="Arai"/>
                <a:sym typeface="Arai"/>
              </a:defRPr>
            </a:lvl6pPr>
            <a:lvl7pPr>
              <a:lnSpc>
                <a:spcPct val="90000"/>
              </a:lnSpc>
              <a:defRPr sz="2200">
                <a:solidFill>
                  <a:srgbClr val="FFFFFF"/>
                </a:solidFill>
                <a:latin typeface="Arai"/>
                <a:ea typeface="Arai"/>
                <a:cs typeface="Arai"/>
                <a:sym typeface="Arai"/>
              </a:defRPr>
            </a:lvl7pPr>
            <a:lvl8pPr>
              <a:lnSpc>
                <a:spcPct val="90000"/>
              </a:lnSpc>
              <a:defRPr sz="2200">
                <a:solidFill>
                  <a:srgbClr val="FFFFFF"/>
                </a:solidFill>
                <a:latin typeface="Arai"/>
                <a:ea typeface="Arai"/>
                <a:cs typeface="Arai"/>
                <a:sym typeface="Arai"/>
              </a:defRPr>
            </a:lvl8pPr>
            <a:lvl9pPr>
              <a:lnSpc>
                <a:spcPct val="90000"/>
              </a:lnSpc>
              <a:defRPr sz="2200">
                <a:solidFill>
                  <a:srgbClr val="FFFFFF"/>
                </a:solidFill>
                <a:latin typeface="Arai"/>
                <a:ea typeface="Arai"/>
                <a:cs typeface="Arai"/>
                <a:sym typeface="Arai"/>
              </a:defRPr>
            </a:lvl9pPr>
          </a:lstStyle>
          <a:p>
            <a:pPr>
              <a:lnSpc>
                <a:spcPct val="100000"/>
              </a:lnSpc>
            </a:pPr>
            <a:r>
              <a:rPr lang="en-US" altLang="ja-JP" b="1" u="sng" dirty="0">
                <a:solidFill>
                  <a:srgbClr val="005BAB"/>
                </a:solidFill>
                <a:latin typeface="Meiryo UI" panose="020B0604030504040204" pitchFamily="50" charset="-128"/>
                <a:ea typeface="Meiryo UI" panose="020B0604030504040204" pitchFamily="50" charset="-128"/>
                <a:cs typeface="Kozuka Gothic Pr6N M"/>
              </a:rPr>
              <a:t>Compatible with TAMRON Lens </a:t>
            </a:r>
            <a:r>
              <a:rPr lang="en-US" altLang="ja-JP" b="1" u="sng" dirty="0" err="1">
                <a:solidFill>
                  <a:srgbClr val="005BAB"/>
                </a:solidFill>
                <a:latin typeface="Meiryo UI" panose="020B0604030504040204" pitchFamily="50" charset="-128"/>
                <a:ea typeface="Meiryo UI" panose="020B0604030504040204" pitchFamily="50" charset="-128"/>
                <a:cs typeface="Kozuka Gothic Pr6N M"/>
              </a:rPr>
              <a:t>Utility</a:t>
            </a:r>
            <a:r>
              <a:rPr lang="en-US" altLang="ja-JP" b="1" u="sng" baseline="30000" dirty="0" err="1">
                <a:solidFill>
                  <a:srgbClr val="005BAB"/>
                </a:solidFill>
                <a:latin typeface="Meiryo UI" panose="020B0604030504040204" pitchFamily="50" charset="-128"/>
                <a:ea typeface="Meiryo UI" panose="020B0604030504040204" pitchFamily="50" charset="-128"/>
                <a:cs typeface="Kozuka Gothic Pr6N M"/>
              </a:rPr>
              <a:t>TM</a:t>
            </a:r>
            <a:r>
              <a:rPr lang="en-US" altLang="ja-JP" b="1" u="sng" dirty="0">
                <a:solidFill>
                  <a:srgbClr val="005BAB"/>
                </a:solidFill>
                <a:latin typeface="Meiryo UI" panose="020B0604030504040204" pitchFamily="50" charset="-128"/>
                <a:ea typeface="Meiryo UI" panose="020B0604030504040204" pitchFamily="50" charset="-128"/>
                <a:cs typeface="Kozuka Gothic Pr6N M"/>
              </a:rPr>
              <a:t> software</a:t>
            </a:r>
            <a:endParaRPr lang="ja-JP" altLang="ja-JP" b="1" u="sng" strike="sngStrike" dirty="0">
              <a:solidFill>
                <a:srgbClr val="005BAB"/>
              </a:solidFill>
              <a:latin typeface="Meiryo UI" panose="020B0604030504040204" pitchFamily="50" charset="-128"/>
              <a:ea typeface="Meiryo UI" panose="020B0604030504040204" pitchFamily="50" charset="-128"/>
              <a:cs typeface="Hiragino Sans W3"/>
            </a:endParaRPr>
          </a:p>
        </p:txBody>
      </p:sp>
      <p:grpSp>
        <p:nvGrpSpPr>
          <p:cNvPr id="2" name="グループ化 1">
            <a:extLst>
              <a:ext uri="{FF2B5EF4-FFF2-40B4-BE49-F238E27FC236}">
                <a16:creationId xmlns:a16="http://schemas.microsoft.com/office/drawing/2014/main" id="{3D34CABD-AD2A-44A5-9962-849919C30437}"/>
              </a:ext>
            </a:extLst>
          </p:cNvPr>
          <p:cNvGrpSpPr/>
          <p:nvPr/>
        </p:nvGrpSpPr>
        <p:grpSpPr>
          <a:xfrm>
            <a:off x="10614232" y="3181813"/>
            <a:ext cx="2205388" cy="1199223"/>
            <a:chOff x="10091121" y="3033323"/>
            <a:chExt cx="2205484" cy="1199223"/>
          </a:xfrm>
        </p:grpSpPr>
        <p:pic>
          <p:nvPicPr>
            <p:cNvPr id="14" name="図 13">
              <a:extLst>
                <a:ext uri="{FF2B5EF4-FFF2-40B4-BE49-F238E27FC236}">
                  <a16:creationId xmlns:a16="http://schemas.microsoft.com/office/drawing/2014/main" id="{293AB36A-E56F-4D32-BD90-B482658D1136}"/>
                </a:ext>
              </a:extLst>
            </p:cNvPr>
            <p:cNvPicPr>
              <a:picLocks noChangeAspect="1"/>
            </p:cNvPicPr>
            <p:nvPr/>
          </p:nvPicPr>
          <p:blipFill>
            <a:blip r:embed="rId3"/>
            <a:stretch>
              <a:fillRect/>
            </a:stretch>
          </p:blipFill>
          <p:spPr>
            <a:xfrm>
              <a:off x="10091121" y="3330303"/>
              <a:ext cx="2205484" cy="9022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5" name="コンテンツ プレースホルダー 29">
              <a:extLst>
                <a:ext uri="{FF2B5EF4-FFF2-40B4-BE49-F238E27FC236}">
                  <a16:creationId xmlns:a16="http://schemas.microsoft.com/office/drawing/2014/main" id="{1D72C207-5F2D-4BF8-97BC-BB951D2298E4}"/>
                </a:ext>
              </a:extLst>
            </p:cNvPr>
            <p:cNvSpPr txBox="1">
              <a:spLocks/>
            </p:cNvSpPr>
            <p:nvPr/>
          </p:nvSpPr>
          <p:spPr>
            <a:xfrm>
              <a:off x="10174111" y="3033323"/>
              <a:ext cx="2039505" cy="29698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kumimoji="1" sz="2400" kern="1200">
                  <a:solidFill>
                    <a:schemeClr val="tx1"/>
                  </a:solidFill>
                  <a:latin typeface="Meiryo UI" panose="020B0604030504040204" pitchFamily="50" charset="-128"/>
                  <a:ea typeface="Meiryo UI" panose="020B0604030504040204" pitchFamily="50" charset="-128"/>
                  <a:cs typeface="Meiryo UI" panose="020B0604030504040204" pitchFamily="50" charset="-128"/>
                </a:defRPr>
              </a:lvl1pPr>
              <a:lvl2pPr marL="742950" indent="-285750" algn="l" defTabSz="914400" rtl="0" eaLnBrk="1" latinLnBrk="0" hangingPunct="1">
                <a:spcBef>
                  <a:spcPct val="20000"/>
                </a:spcBef>
                <a:buFont typeface="Arial" panose="020B0604020202020204" pitchFamily="34" charset="0"/>
                <a:buChar char="–"/>
                <a:defRPr kumimoji="1" sz="2000" kern="1200">
                  <a:solidFill>
                    <a:schemeClr val="tx1"/>
                  </a:solidFill>
                  <a:latin typeface="Meiryo UI" panose="020B0604030504040204" pitchFamily="50" charset="-128"/>
                  <a:ea typeface="Meiryo UI" panose="020B0604030504040204" pitchFamily="50" charset="-128"/>
                  <a:cs typeface="Meiryo UI" panose="020B0604030504040204" pitchFamily="50" charset="-128"/>
                </a:defRPr>
              </a:lvl2pPr>
              <a:lvl3pPr marL="1143000" indent="-228600" algn="l" defTabSz="914400" rtl="0" eaLnBrk="1" latinLnBrk="0" hangingPunct="1">
                <a:spcBef>
                  <a:spcPct val="20000"/>
                </a:spcBef>
                <a:buFont typeface="Arial" panose="020B0604020202020204" pitchFamily="34" charset="0"/>
                <a:buChar char="•"/>
                <a:defRPr kumimoji="1" sz="1600" kern="1200">
                  <a:solidFill>
                    <a:schemeClr val="tx1"/>
                  </a:solidFill>
                  <a:latin typeface="Meiryo UI" panose="020B0604030504040204" pitchFamily="50" charset="-128"/>
                  <a:ea typeface="Meiryo UI" panose="020B0604030504040204" pitchFamily="50" charset="-128"/>
                  <a:cs typeface="Meiryo UI" panose="020B0604030504040204" pitchFamily="50" charset="-128"/>
                </a:defRPr>
              </a:lvl3pPr>
              <a:lvl4pPr marL="1600200" indent="-228600" algn="l" defTabSz="914400" rtl="0" eaLnBrk="1" latinLnBrk="0" hangingPunct="1">
                <a:spcBef>
                  <a:spcPct val="20000"/>
                </a:spcBef>
                <a:buFont typeface="Arial" panose="020B0604020202020204" pitchFamily="34" charset="0"/>
                <a:buChar char="–"/>
                <a:defRPr kumimoji="1" sz="1600" kern="1200">
                  <a:solidFill>
                    <a:schemeClr val="tx1"/>
                  </a:solidFill>
                  <a:latin typeface="Meiryo UI" panose="020B0604030504040204" pitchFamily="50" charset="-128"/>
                  <a:ea typeface="Meiryo UI" panose="020B0604030504040204" pitchFamily="50" charset="-128"/>
                  <a:cs typeface="Meiryo UI" panose="020B0604030504040204" pitchFamily="50" charset="-128"/>
                </a:defRPr>
              </a:lvl4pPr>
              <a:lvl5pPr marL="2057400" indent="-228600" algn="l" defTabSz="914400" rtl="0" eaLnBrk="1" latinLnBrk="0" hangingPunct="1">
                <a:spcBef>
                  <a:spcPct val="20000"/>
                </a:spcBef>
                <a:buFont typeface="Arial" panose="020B0604020202020204" pitchFamily="34" charset="0"/>
                <a:buChar char="»"/>
                <a:defRPr kumimoji="1" sz="1600" kern="1200">
                  <a:solidFill>
                    <a:schemeClr val="tx1"/>
                  </a:solidFill>
                  <a:latin typeface="Meiryo UI" panose="020B0604030504040204" pitchFamily="50" charset="-128"/>
                  <a:ea typeface="Meiryo UI" panose="020B0604030504040204" pitchFamily="50" charset="-128"/>
                  <a:cs typeface="Meiryo UI" panose="020B0604030504040204" pitchFamily="50" charset="-128"/>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0" indent="0" algn="ctr">
                <a:buNone/>
              </a:pPr>
              <a:r>
                <a:rPr lang="ja-JP" altLang="en-US" sz="1400" dirty="0"/>
                <a:t>［ </a:t>
              </a:r>
              <a:r>
                <a:rPr lang="en-US" altLang="ja-JP" sz="1400" dirty="0"/>
                <a:t>Connector</a:t>
              </a:r>
              <a:r>
                <a:rPr lang="ja-JP" altLang="en-US" sz="1400" dirty="0"/>
                <a:t> </a:t>
              </a:r>
              <a:r>
                <a:rPr lang="en-US" altLang="ja-JP" sz="1400" dirty="0"/>
                <a:t>Port</a:t>
              </a:r>
              <a:r>
                <a:rPr lang="ja-JP" altLang="en-US" sz="1400" dirty="0"/>
                <a:t> ］</a:t>
              </a:r>
            </a:p>
          </p:txBody>
        </p:sp>
      </p:grpSp>
      <p:sp>
        <p:nvSpPr>
          <p:cNvPr id="16" name="テキスト ボックス 15">
            <a:extLst>
              <a:ext uri="{FF2B5EF4-FFF2-40B4-BE49-F238E27FC236}">
                <a16:creationId xmlns:a16="http://schemas.microsoft.com/office/drawing/2014/main" id="{47A15709-2C70-4C72-ACA3-712F39AC6D03}"/>
              </a:ext>
            </a:extLst>
          </p:cNvPr>
          <p:cNvSpPr txBox="1"/>
          <p:nvPr/>
        </p:nvSpPr>
        <p:spPr>
          <a:xfrm>
            <a:off x="288760" y="2943543"/>
            <a:ext cx="7680214" cy="369332"/>
          </a:xfrm>
          <a:prstGeom prst="rect">
            <a:avLst/>
          </a:prstGeom>
          <a:noFill/>
        </p:spPr>
        <p:txBody>
          <a:bodyPr wrap="square" rtlCol="0" anchor="ctr" anchorCtr="0">
            <a:spAutoFit/>
          </a:bodyPr>
          <a:lstStyle/>
          <a:p>
            <a:pPr lvl="0" fontAlgn="auto">
              <a:spcBef>
                <a:spcPts val="0"/>
              </a:spcBef>
              <a:spcAft>
                <a:spcPts val="0"/>
              </a:spcAft>
              <a:defRPr/>
            </a:pPr>
            <a:r>
              <a:rPr lang="en-US" altLang="ja-JP" b="1" dirty="0">
                <a:latin typeface="Meiryo UI" panose="020B0604030504040204" pitchFamily="50" charset="-128"/>
                <a:ea typeface="Meiryo UI" panose="020B0604030504040204" pitchFamily="50" charset="-128"/>
                <a:cs typeface="Meiryo UI" panose="020B0604030504040204" pitchFamily="50" charset="-128"/>
              </a:rPr>
              <a:t>Functions of TAMRON Lens Utility for 50-300mm F4.5-6.3 VC </a:t>
            </a:r>
            <a:endParaRPr lang="ja-JP" altLang="en-US" b="1"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10" name="テキスト ボックス 9">
            <a:extLst>
              <a:ext uri="{FF2B5EF4-FFF2-40B4-BE49-F238E27FC236}">
                <a16:creationId xmlns:a16="http://schemas.microsoft.com/office/drawing/2014/main" id="{6A57A386-0700-3C23-FE6A-6C638E7898EC}"/>
              </a:ext>
            </a:extLst>
          </p:cNvPr>
          <p:cNvSpPr txBox="1"/>
          <p:nvPr/>
        </p:nvSpPr>
        <p:spPr>
          <a:xfrm>
            <a:off x="398492" y="3356062"/>
            <a:ext cx="9863108" cy="3385542"/>
          </a:xfrm>
          <a:prstGeom prst="rect">
            <a:avLst/>
          </a:prstGeom>
          <a:noFill/>
          <a:ln w="28575">
            <a:solidFill>
              <a:srgbClr val="FF0000"/>
            </a:solidFill>
          </a:ln>
        </p:spPr>
        <p:txBody>
          <a:bodyPr wrap="square">
            <a:spAutoFit/>
          </a:bodyPr>
          <a:lstStyle/>
          <a:p>
            <a:r>
              <a:rPr lang="en-US" altLang="ja-JP" sz="1400" b="1" dirty="0">
                <a:solidFill>
                  <a:srgbClr val="0000FF"/>
                </a:solidFill>
                <a:latin typeface="Meiryo UI" panose="020B0604030504040204" pitchFamily="50" charset="-128"/>
                <a:ea typeface="Meiryo UI" panose="020B0604030504040204" pitchFamily="50" charset="-128"/>
                <a:cs typeface="Times New Roman" pitchFamily="18" charset="0"/>
              </a:rPr>
              <a:t>-</a:t>
            </a:r>
            <a:r>
              <a:rPr lang="ja-JP" altLang="en-US" sz="1400" b="1" dirty="0">
                <a:solidFill>
                  <a:srgbClr val="0000FF"/>
                </a:solidFill>
                <a:latin typeface="Meiryo UI" panose="020B0604030504040204" pitchFamily="50" charset="-128"/>
                <a:ea typeface="Meiryo UI" panose="020B0604030504040204" pitchFamily="50" charset="-128"/>
                <a:cs typeface="Times New Roman" pitchFamily="18" charset="0"/>
              </a:rPr>
              <a:t> </a:t>
            </a:r>
            <a:r>
              <a:rPr lang="en-US" altLang="ja-JP" sz="1400" b="1" u="sng" dirty="0">
                <a:solidFill>
                  <a:srgbClr val="0000FF"/>
                </a:solidFill>
                <a:latin typeface="Meiryo UI" panose="020B0604030504040204" pitchFamily="50" charset="-128"/>
                <a:ea typeface="Meiryo UI" panose="020B0604030504040204" pitchFamily="50" charset="-128"/>
                <a:cs typeface="Times New Roman" pitchFamily="18" charset="0"/>
              </a:rPr>
              <a:t>Focus Set Button settings</a:t>
            </a:r>
            <a:endParaRPr lang="ja-JP" altLang="en-US" sz="1400" b="1" u="sng" dirty="0">
              <a:solidFill>
                <a:srgbClr val="0000FF"/>
              </a:solidFill>
              <a:latin typeface="Meiryo UI" panose="020B0604030504040204" pitchFamily="50" charset="-128"/>
              <a:ea typeface="Meiryo UI" panose="020B0604030504040204" pitchFamily="50" charset="-128"/>
              <a:cs typeface="Times New Roman" pitchFamily="18" charset="0"/>
            </a:endParaRPr>
          </a:p>
          <a:p>
            <a:pPr marL="800100" lvl="1" indent="-342900">
              <a:buFont typeface="Palatino Linotype" pitchFamily="18" charset="0"/>
              <a:buChar char="-"/>
            </a:pPr>
            <a:r>
              <a:rPr lang="en-US" altLang="ja-JP" sz="1200" dirty="0">
                <a:latin typeface="Meiryo UI" panose="020B0604030504040204" pitchFamily="50" charset="-128"/>
                <a:ea typeface="Meiryo UI" panose="020B0604030504040204" pitchFamily="50" charset="-128"/>
                <a:cs typeface="Times New Roman" pitchFamily="18" charset="0"/>
              </a:rPr>
              <a:t>A-B Focus: Set 2 focus positions (A and B) and make the focus automatically shift between A and B</a:t>
            </a:r>
            <a:endParaRPr lang="ja-JP" altLang="ja-JP" sz="1200" dirty="0">
              <a:latin typeface="Meiryo UI" panose="020B0604030504040204" pitchFamily="50" charset="-128"/>
              <a:ea typeface="Meiryo UI" panose="020B0604030504040204" pitchFamily="50" charset="-128"/>
              <a:cs typeface="Times New Roman" pitchFamily="18" charset="0"/>
            </a:endParaRPr>
          </a:p>
          <a:p>
            <a:pPr marL="800100" lvl="1" indent="-342900">
              <a:buFont typeface="Palatino Linotype" pitchFamily="18" charset="0"/>
              <a:buChar char="-"/>
            </a:pPr>
            <a:r>
              <a:rPr lang="en-US" altLang="ja-JP" sz="1200" dirty="0">
                <a:latin typeface="Meiryo UI" panose="020B0604030504040204" pitchFamily="50" charset="-128"/>
                <a:ea typeface="Meiryo UI" panose="020B0604030504040204" pitchFamily="50" charset="-128"/>
                <a:cs typeface="Times New Roman" pitchFamily="18" charset="0"/>
              </a:rPr>
              <a:t>Focus Preset: Set your desired focus position and move the focus to the recorded point by a single button press</a:t>
            </a:r>
            <a:endParaRPr lang="ja-JP" altLang="ja-JP" sz="1200" dirty="0">
              <a:latin typeface="Meiryo UI" panose="020B0604030504040204" pitchFamily="50" charset="-128"/>
              <a:ea typeface="Meiryo UI" panose="020B0604030504040204" pitchFamily="50" charset="-128"/>
              <a:cs typeface="Times New Roman" pitchFamily="18" charset="0"/>
            </a:endParaRPr>
          </a:p>
          <a:p>
            <a:pPr marL="800100" lvl="1" indent="-342900">
              <a:buFont typeface="Palatino Linotype" pitchFamily="18" charset="0"/>
              <a:buChar char="-"/>
            </a:pPr>
            <a:r>
              <a:rPr lang="en-US" altLang="ja-JP" sz="1200" dirty="0">
                <a:latin typeface="Meiryo UI" panose="020B0604030504040204" pitchFamily="50" charset="-128"/>
                <a:ea typeface="Meiryo UI" panose="020B0604030504040204" pitchFamily="50" charset="-128"/>
                <a:cs typeface="Times New Roman" pitchFamily="18" charset="0"/>
              </a:rPr>
              <a:t>Select AF/MF: Select AF and MF function using the Focus Set Button</a:t>
            </a:r>
          </a:p>
          <a:p>
            <a:pPr marL="800100" lvl="1" indent="-342900">
              <a:buFont typeface="Palatino Linotype" pitchFamily="18" charset="0"/>
              <a:buChar char="-"/>
            </a:pPr>
            <a:r>
              <a:rPr lang="en-US" altLang="ja-JP" sz="1200" dirty="0">
                <a:latin typeface="Meiryo UI" panose="020B0604030504040204" pitchFamily="50" charset="-128"/>
                <a:ea typeface="Meiryo UI" panose="020B0604030504040204" pitchFamily="50" charset="-128"/>
              </a:rPr>
              <a:t>Focus Limiter: Allows you to limit the focus search range of the AF and switch Full/Limit</a:t>
            </a:r>
            <a:endParaRPr lang="ja-JP" altLang="ja-JP" sz="1200" dirty="0">
              <a:latin typeface="Meiryo UI" panose="020B0604030504040204" pitchFamily="50" charset="-128"/>
              <a:ea typeface="Meiryo UI" panose="020B0604030504040204" pitchFamily="50" charset="-128"/>
            </a:endParaRPr>
          </a:p>
          <a:p>
            <a:pPr marL="800100" lvl="1" indent="-342900">
              <a:buFont typeface="Palatino Linotype" pitchFamily="18" charset="0"/>
              <a:buChar char="-"/>
            </a:pPr>
            <a:r>
              <a:rPr lang="en-US" altLang="ja-JP" sz="1200" dirty="0">
                <a:latin typeface="Meiryo UI" panose="020B0604030504040204" pitchFamily="50" charset="-128"/>
                <a:ea typeface="Meiryo UI" panose="020B0604030504040204" pitchFamily="50" charset="-128"/>
                <a:cs typeface="Times New Roman" pitchFamily="18" charset="0"/>
              </a:rPr>
              <a:t>Focus Ring Function (Focus/Aperture): Switch Focus Ring Function from focus adjustment to aperture adjustment</a:t>
            </a:r>
            <a:endParaRPr lang="ja-JP" altLang="ja-JP" sz="1200" dirty="0">
              <a:latin typeface="Meiryo UI" panose="020B0604030504040204" pitchFamily="50" charset="-128"/>
              <a:ea typeface="Meiryo UI" panose="020B0604030504040204" pitchFamily="50" charset="-128"/>
              <a:cs typeface="Times New Roman" pitchFamily="18" charset="0"/>
            </a:endParaRPr>
          </a:p>
          <a:p>
            <a:pPr marL="800100" lvl="1" indent="-342900">
              <a:buFont typeface="Palatino Linotype" pitchFamily="18" charset="0"/>
              <a:buChar char="-"/>
            </a:pPr>
            <a:r>
              <a:rPr lang="en-US" altLang="ja-JP" sz="1200" dirty="0">
                <a:latin typeface="Meiryo UI" panose="020B0604030504040204" pitchFamily="50" charset="-128"/>
                <a:ea typeface="Meiryo UI" panose="020B0604030504040204" pitchFamily="50" charset="-128"/>
                <a:cs typeface="Times New Roman" pitchFamily="18" charset="0"/>
              </a:rPr>
              <a:t>Assign function from the camera: Assign custom functions from the camera body to the Focus Set Button</a:t>
            </a:r>
          </a:p>
          <a:p>
            <a:pPr lvl="1"/>
            <a:r>
              <a:rPr lang="en-US" altLang="ja-JP" sz="1200" dirty="0">
                <a:latin typeface="Meiryo UI" panose="020B0604030504040204" pitchFamily="50" charset="-128"/>
                <a:ea typeface="Meiryo UI" panose="020B0604030504040204" pitchFamily="50" charset="-128"/>
                <a:cs typeface="Times New Roman" pitchFamily="18" charset="0"/>
              </a:rPr>
              <a:t>      * If you do not need to use the function or do not want to accidentally activate the function, the function of Focus Set Button can be cleared</a:t>
            </a:r>
          </a:p>
          <a:p>
            <a:pPr marL="800100" lvl="1" indent="-342900">
              <a:buFont typeface="Palatino Linotype" pitchFamily="18" charset="0"/>
              <a:buChar char="-"/>
            </a:pPr>
            <a:r>
              <a:rPr lang="en-US" altLang="ja-JP" sz="1200" dirty="0">
                <a:solidFill>
                  <a:srgbClr val="FF0000"/>
                </a:solidFill>
                <a:latin typeface="Meiryo UI" panose="020B0604030504040204" pitchFamily="50" charset="-128"/>
                <a:ea typeface="Meiryo UI" panose="020B0604030504040204" pitchFamily="50" charset="-128"/>
                <a:cs typeface="Times New Roman" pitchFamily="18" charset="0"/>
              </a:rPr>
              <a:t>Focus Stopper: Limit the MF travel range between any two focal points that have been recorded beforehand</a:t>
            </a:r>
          </a:p>
          <a:p>
            <a:pPr marL="800100" lvl="1" indent="-342900">
              <a:buFont typeface="Palatino Linotype" pitchFamily="18" charset="0"/>
              <a:buChar char="-"/>
            </a:pPr>
            <a:r>
              <a:rPr lang="en-US" altLang="ja-JP" sz="1200" dirty="0">
                <a:solidFill>
                  <a:srgbClr val="FF0000"/>
                </a:solidFill>
                <a:latin typeface="Meiryo UI" panose="020B0604030504040204" pitchFamily="50" charset="-128"/>
                <a:ea typeface="Meiryo UI" panose="020B0604030504040204" pitchFamily="50" charset="-128"/>
                <a:cs typeface="Times New Roman" pitchFamily="18" charset="0"/>
              </a:rPr>
              <a:t>Astro-Focus Lock (Astro FC-L): Focus point will automatically be fixed at infinity </a:t>
            </a:r>
            <a:endParaRPr lang="ja-JP" altLang="ja-JP" sz="1200" dirty="0">
              <a:solidFill>
                <a:srgbClr val="FF0000"/>
              </a:solidFill>
              <a:latin typeface="Meiryo UI" panose="020B0604030504040204" pitchFamily="50" charset="-128"/>
              <a:ea typeface="Meiryo UI" panose="020B0604030504040204" pitchFamily="50" charset="-128"/>
              <a:cs typeface="Times New Roman" pitchFamily="18" charset="0"/>
            </a:endParaRPr>
          </a:p>
          <a:p>
            <a:endParaRPr lang="en-US" altLang="ja-JP" sz="1400" dirty="0">
              <a:latin typeface="Meiryo UI" panose="020B0604030504040204" pitchFamily="50" charset="-128"/>
              <a:ea typeface="Meiryo UI" panose="020B0604030504040204" pitchFamily="50" charset="-128"/>
            </a:endParaRPr>
          </a:p>
          <a:p>
            <a:r>
              <a:rPr lang="en-US" altLang="ja-JP" sz="1400" b="1" dirty="0">
                <a:solidFill>
                  <a:srgbClr val="0000FF"/>
                </a:solidFill>
                <a:latin typeface="Meiryo UI" panose="020B0604030504040204" pitchFamily="50" charset="-128"/>
                <a:ea typeface="Meiryo UI" panose="020B0604030504040204" pitchFamily="50" charset="-128"/>
              </a:rPr>
              <a:t>-</a:t>
            </a:r>
            <a:r>
              <a:rPr lang="ja-JP" altLang="en-US" sz="1400" b="1" dirty="0">
                <a:solidFill>
                  <a:srgbClr val="0000FF"/>
                </a:solidFill>
                <a:latin typeface="Meiryo UI" panose="020B0604030504040204" pitchFamily="50" charset="-128"/>
                <a:ea typeface="Meiryo UI" panose="020B0604030504040204" pitchFamily="50" charset="-128"/>
              </a:rPr>
              <a:t> </a:t>
            </a:r>
            <a:r>
              <a:rPr lang="en-US" altLang="ja-JP" sz="1400" b="1" u="sng" dirty="0">
                <a:solidFill>
                  <a:srgbClr val="0000FF"/>
                </a:solidFill>
                <a:latin typeface="Meiryo UI" panose="020B0604030504040204" pitchFamily="50" charset="-128"/>
                <a:ea typeface="Meiryo UI" panose="020B0604030504040204" pitchFamily="50" charset="-128"/>
              </a:rPr>
              <a:t>Focus Ring settings</a:t>
            </a:r>
            <a:endParaRPr lang="ja-JP" altLang="en-US" sz="1400" b="1" u="sng" dirty="0">
              <a:solidFill>
                <a:srgbClr val="0000FF"/>
              </a:solidFill>
              <a:latin typeface="Meiryo UI" panose="020B0604030504040204" pitchFamily="50" charset="-128"/>
              <a:ea typeface="Meiryo UI" panose="020B0604030504040204" pitchFamily="50" charset="-128"/>
            </a:endParaRPr>
          </a:p>
          <a:p>
            <a:pPr marL="800100" lvl="1" indent="-342900">
              <a:buFont typeface="Palatino Linotype" pitchFamily="18" charset="0"/>
              <a:buChar char="-"/>
            </a:pPr>
            <a:r>
              <a:rPr lang="en-US" altLang="ja-JP" sz="1200" dirty="0">
                <a:solidFill>
                  <a:srgbClr val="000000"/>
                </a:solidFill>
                <a:latin typeface="Meiryo UI" panose="020B0604030504040204" pitchFamily="50" charset="-128"/>
                <a:ea typeface="Meiryo UI" panose="020B0604030504040204" pitchFamily="50" charset="-128"/>
              </a:rPr>
              <a:t>MF Ring Rotation: Change the rotation direction of the focus ring</a:t>
            </a:r>
            <a:endParaRPr lang="ja-JP" altLang="ja-JP" sz="1200" dirty="0">
              <a:latin typeface="Meiryo UI" panose="020B0604030504040204" pitchFamily="50" charset="-128"/>
              <a:ea typeface="Meiryo UI" panose="020B0604030504040204" pitchFamily="50" charset="-128"/>
            </a:endParaRPr>
          </a:p>
          <a:p>
            <a:pPr marL="800100" lvl="1" indent="-342900">
              <a:buFont typeface="Palatino Linotype" pitchFamily="18" charset="0"/>
              <a:buChar char="-"/>
            </a:pPr>
            <a:r>
              <a:rPr lang="en-US" altLang="ja-JP" sz="1200" dirty="0">
                <a:solidFill>
                  <a:srgbClr val="000000"/>
                </a:solidFill>
                <a:latin typeface="Meiryo UI" panose="020B0604030504040204" pitchFamily="50" charset="-128"/>
                <a:ea typeface="Meiryo UI" panose="020B0604030504040204" pitchFamily="50" charset="-128"/>
              </a:rPr>
              <a:t>MF Method: Choose the method of focus operation when using the focus ring</a:t>
            </a:r>
            <a:endParaRPr lang="ja-JP" altLang="ja-JP" sz="1200" dirty="0">
              <a:latin typeface="Meiryo UI" panose="020B0604030504040204" pitchFamily="50" charset="-128"/>
              <a:ea typeface="Meiryo UI" panose="020B0604030504040204" pitchFamily="50" charset="-128"/>
            </a:endParaRPr>
          </a:p>
          <a:p>
            <a:r>
              <a:rPr lang="ja-JP" altLang="en-US" sz="1400" dirty="0">
                <a:latin typeface="Meiryo UI" panose="020B0604030504040204" pitchFamily="50" charset="-128"/>
                <a:ea typeface="Meiryo UI" panose="020B0604030504040204" pitchFamily="50" charset="-128"/>
              </a:rPr>
              <a:t>　</a:t>
            </a:r>
            <a:endParaRPr lang="en-US" altLang="ja-JP" sz="1400" dirty="0">
              <a:latin typeface="Meiryo UI" panose="020B0604030504040204" pitchFamily="50" charset="-128"/>
              <a:ea typeface="Meiryo UI" panose="020B0604030504040204" pitchFamily="50" charset="-128"/>
            </a:endParaRPr>
          </a:p>
          <a:p>
            <a:r>
              <a:rPr lang="en-US" altLang="ja-JP" sz="1400" b="1" dirty="0">
                <a:solidFill>
                  <a:srgbClr val="0000FF"/>
                </a:solidFill>
                <a:latin typeface="Meiryo UI" panose="020B0604030504040204" pitchFamily="50" charset="-128"/>
                <a:ea typeface="Meiryo UI" panose="020B0604030504040204" pitchFamily="50" charset="-128"/>
              </a:rPr>
              <a:t>-</a:t>
            </a:r>
            <a:r>
              <a:rPr lang="ja-JP" altLang="en-US" sz="1400" b="1" dirty="0">
                <a:solidFill>
                  <a:srgbClr val="0000FF"/>
                </a:solidFill>
                <a:latin typeface="Meiryo UI" panose="020B0604030504040204" pitchFamily="50" charset="-128"/>
                <a:ea typeface="Meiryo UI" panose="020B0604030504040204" pitchFamily="50" charset="-128"/>
              </a:rPr>
              <a:t> </a:t>
            </a:r>
            <a:r>
              <a:rPr lang="en-US" altLang="ja-JP" sz="1400" b="1" u="sng" dirty="0">
                <a:solidFill>
                  <a:srgbClr val="0000FF"/>
                </a:solidFill>
                <a:latin typeface="Meiryo UI" panose="020B0604030504040204" pitchFamily="50" charset="-128"/>
                <a:ea typeface="Meiryo UI" panose="020B0604030504040204" pitchFamily="50" charset="-128"/>
              </a:rPr>
              <a:t>Firmware update</a:t>
            </a:r>
            <a:endParaRPr lang="ja-JP" altLang="en-US" sz="1400" b="1" u="sng" dirty="0">
              <a:solidFill>
                <a:srgbClr val="0000FF"/>
              </a:solidFill>
              <a:latin typeface="Meiryo UI" panose="020B0604030504040204" pitchFamily="50" charset="-128"/>
              <a:ea typeface="Meiryo UI" panose="020B0604030504040204" pitchFamily="50" charset="-128"/>
            </a:endParaRPr>
          </a:p>
        </p:txBody>
      </p:sp>
      <p:sp>
        <p:nvSpPr>
          <p:cNvPr id="4" name="テキスト ボックス 3">
            <a:extLst>
              <a:ext uri="{FF2B5EF4-FFF2-40B4-BE49-F238E27FC236}">
                <a16:creationId xmlns:a16="http://schemas.microsoft.com/office/drawing/2014/main" id="{8451D9F1-CD26-77DA-66EB-517C689E92DA}"/>
              </a:ext>
            </a:extLst>
          </p:cNvPr>
          <p:cNvSpPr txBox="1"/>
          <p:nvPr/>
        </p:nvSpPr>
        <p:spPr>
          <a:xfrm>
            <a:off x="288760" y="1032883"/>
            <a:ext cx="12363882" cy="1077218"/>
          </a:xfrm>
          <a:prstGeom prst="rect">
            <a:avLst/>
          </a:prstGeom>
          <a:noFill/>
        </p:spPr>
        <p:txBody>
          <a:bodyPr wrap="square">
            <a:spAutoFit/>
          </a:bodyPr>
          <a:lstStyle/>
          <a:p>
            <a:r>
              <a:rPr lang="en-US" altLang="ja-JP" sz="1600" kern="100" dirty="0">
                <a:effectLst/>
                <a:latin typeface="Arial" panose="020B0604020202020204" pitchFamily="34" charset="0"/>
                <a:ea typeface="ＭＳ ゴシック" panose="020B0609070205080204" pitchFamily="49" charset="-128"/>
                <a:cs typeface="Courier New" panose="02070309020205020404" pitchFamily="49" charset="0"/>
              </a:rPr>
              <a:t>The 50-300mm F4.5-6.3 VC is compatible with the dedicated TAMRON Lens Utility software (for computers and Android™ </a:t>
            </a:r>
            <a:r>
              <a:rPr lang="en-US" altLang="ja-JP" sz="1600" kern="100" baseline="30000" dirty="0">
                <a:effectLst/>
                <a:latin typeface="Arial" panose="020B0604020202020204" pitchFamily="34" charset="0"/>
                <a:ea typeface="ＭＳ ゴシック" panose="020B0609070205080204" pitchFamily="49" charset="-128"/>
                <a:cs typeface="Courier New" panose="02070309020205020404" pitchFamily="49" charset="0"/>
              </a:rPr>
              <a:t>1</a:t>
            </a:r>
            <a:r>
              <a:rPr lang="en-US" altLang="ja-JP" sz="1600" kern="100" dirty="0">
                <a:effectLst/>
                <a:latin typeface="Arial" panose="020B0604020202020204" pitchFamily="34" charset="0"/>
                <a:ea typeface="ＭＳ ゴシック" panose="020B0609070205080204" pitchFamily="49" charset="-128"/>
                <a:cs typeface="Courier New" panose="02070309020205020404" pitchFamily="49" charset="0"/>
              </a:rPr>
              <a:t> OS) that was developed in-house by TAMRON</a:t>
            </a:r>
            <a:r>
              <a:rPr lang="en-US" altLang="ja-JP" sz="1600" kern="100" baseline="30000" dirty="0">
                <a:latin typeface="Arial" panose="020B0604020202020204" pitchFamily="34" charset="0"/>
                <a:ea typeface="ＭＳ ゴシック" panose="020B0609070205080204" pitchFamily="49" charset="-128"/>
                <a:cs typeface="Courier New" panose="02070309020205020404" pitchFamily="49" charset="0"/>
              </a:rPr>
              <a:t>2</a:t>
            </a:r>
            <a:r>
              <a:rPr lang="en-US" altLang="ja-JP" sz="1600" kern="100" dirty="0">
                <a:effectLst/>
                <a:latin typeface="Arial" panose="020B0604020202020204" pitchFamily="34" charset="0"/>
                <a:ea typeface="ＭＳ ゴシック" panose="020B0609070205080204" pitchFamily="49" charset="-128"/>
                <a:cs typeface="Courier New" panose="02070309020205020404" pitchFamily="49" charset="0"/>
              </a:rPr>
              <a:t>. This software allows various lenses and camera settings to be assigned to the Focus Set Button located on the lens. Also, the lens' firmware</a:t>
            </a:r>
            <a:r>
              <a:rPr lang="en-US" altLang="ja-JP" sz="1600" kern="100" baseline="30000" dirty="0">
                <a:effectLst/>
                <a:latin typeface="Arial" panose="020B0604020202020204" pitchFamily="34" charset="0"/>
                <a:ea typeface="ＭＳ ゴシック" panose="020B0609070205080204" pitchFamily="49" charset="-128"/>
                <a:cs typeface="Courier New" panose="02070309020205020404" pitchFamily="49" charset="0"/>
              </a:rPr>
              <a:t>3 </a:t>
            </a:r>
            <a:r>
              <a:rPr lang="en-US" altLang="ja-JP" sz="1600" kern="100" dirty="0">
                <a:effectLst/>
                <a:latin typeface="Arial" panose="020B0604020202020204" pitchFamily="34" charset="0"/>
                <a:ea typeface="ＭＳ ゴシック" panose="020B0609070205080204" pitchFamily="49" charset="-128"/>
                <a:cs typeface="Courier New" panose="02070309020205020404" pitchFamily="49" charset="0"/>
              </a:rPr>
              <a:t>can be updated to the latest version.</a:t>
            </a:r>
            <a:r>
              <a:rPr lang="en-US" altLang="ja-JP" sz="1600" kern="100" dirty="0">
                <a:solidFill>
                  <a:srgbClr val="FF0000"/>
                </a:solidFill>
                <a:effectLst/>
                <a:latin typeface="Arial" panose="020B0604020202020204" pitchFamily="34" charset="0"/>
                <a:ea typeface="ＭＳ ゴシック" panose="020B0609070205080204" pitchFamily="49" charset="-128"/>
                <a:cs typeface="Courier New" panose="02070309020205020404" pitchFamily="49" charset="0"/>
              </a:rPr>
              <a:t> </a:t>
            </a:r>
            <a:r>
              <a:rPr lang="en-US" altLang="ja-JP" sz="1600" kern="100" dirty="0">
                <a:effectLst/>
                <a:latin typeface="Arial" panose="020B0604020202020204" pitchFamily="34" charset="0"/>
                <a:ea typeface="ＭＳ ゴシック" panose="020B0609070205080204" pitchFamily="49" charset="-128"/>
                <a:cs typeface="Courier New" panose="02070309020205020404" pitchFamily="49" charset="0"/>
              </a:rPr>
              <a:t>Users may customize functions for various still photography and videography shooting styles, thereby providing a more personalized and fulfilling shooting experience.</a:t>
            </a:r>
            <a:endParaRPr lang="ja-JP" altLang="ja-JP" sz="1600" kern="100" dirty="0">
              <a:effectLst/>
              <a:latin typeface="ＭＳ ゴシック" panose="020B0609070205080204" pitchFamily="49" charset="-128"/>
              <a:ea typeface="ＭＳ ゴシック" panose="020B0609070205080204" pitchFamily="49" charset="-128"/>
              <a:cs typeface="Courier New" panose="02070309020205020404" pitchFamily="49" charset="0"/>
            </a:endParaRPr>
          </a:p>
        </p:txBody>
      </p:sp>
      <p:sp>
        <p:nvSpPr>
          <p:cNvPr id="5" name="テキスト ボックス 4">
            <a:extLst>
              <a:ext uri="{FF2B5EF4-FFF2-40B4-BE49-F238E27FC236}">
                <a16:creationId xmlns:a16="http://schemas.microsoft.com/office/drawing/2014/main" id="{98145110-9368-CFD8-4608-D8F31FD82567}"/>
              </a:ext>
            </a:extLst>
          </p:cNvPr>
          <p:cNvSpPr txBox="1"/>
          <p:nvPr/>
        </p:nvSpPr>
        <p:spPr>
          <a:xfrm>
            <a:off x="83205" y="5140415"/>
            <a:ext cx="650893" cy="276999"/>
          </a:xfrm>
          <a:prstGeom prst="rect">
            <a:avLst/>
          </a:prstGeom>
          <a:solidFill>
            <a:srgbClr val="FF0000"/>
          </a:solidFill>
        </p:spPr>
        <p:txBody>
          <a:bodyPr wrap="square" rtlCol="0">
            <a:spAutoFit/>
          </a:bodyPr>
          <a:lstStyle/>
          <a:p>
            <a:pPr algn="ctr"/>
            <a:r>
              <a:rPr kumimoji="1" lang="en-US" altLang="ja-JP" sz="1200" b="1" dirty="0">
                <a:solidFill>
                  <a:schemeClr val="bg1"/>
                </a:solidFill>
              </a:rPr>
              <a:t>NEW</a:t>
            </a:r>
            <a:endParaRPr kumimoji="1" lang="ja-JP" altLang="en-US" sz="1200" b="1" dirty="0">
              <a:solidFill>
                <a:schemeClr val="bg1"/>
              </a:solidFill>
            </a:endParaRPr>
          </a:p>
        </p:txBody>
      </p:sp>
      <p:sp>
        <p:nvSpPr>
          <p:cNvPr id="9" name="テキスト ボックス 8">
            <a:extLst>
              <a:ext uri="{FF2B5EF4-FFF2-40B4-BE49-F238E27FC236}">
                <a16:creationId xmlns:a16="http://schemas.microsoft.com/office/drawing/2014/main" id="{816C43CB-4377-52FD-A816-017521925C42}"/>
              </a:ext>
            </a:extLst>
          </p:cNvPr>
          <p:cNvSpPr txBox="1"/>
          <p:nvPr/>
        </p:nvSpPr>
        <p:spPr>
          <a:xfrm>
            <a:off x="288760" y="2261330"/>
            <a:ext cx="8379791" cy="584775"/>
          </a:xfrm>
          <a:prstGeom prst="rect">
            <a:avLst/>
          </a:prstGeom>
          <a:noFill/>
        </p:spPr>
        <p:txBody>
          <a:bodyPr wrap="square">
            <a:spAutoFit/>
          </a:bodyPr>
          <a:lstStyle/>
          <a:p>
            <a:pPr algn="just"/>
            <a:r>
              <a:rPr lang="en-US" altLang="ja-JP" sz="800" dirty="0">
                <a:latin typeface="Meiryo UI" panose="020B0604030504040204" pitchFamily="50" charset="-128"/>
                <a:ea typeface="Meiryo UI" panose="020B0604030504040204" pitchFamily="50" charset="-128"/>
              </a:rPr>
              <a:t>1 </a:t>
            </a:r>
            <a:r>
              <a:rPr lang="en-US" altLang="ja-JP" sz="800" dirty="0">
                <a:solidFill>
                  <a:srgbClr val="000000"/>
                </a:solidFill>
                <a:effectLst/>
                <a:latin typeface="Arial" panose="020B0604020202020204" pitchFamily="34" charset="0"/>
                <a:ea typeface="ＭＳ ゴシック" panose="020B0609070205080204" pitchFamily="49" charset="-128"/>
                <a:cs typeface="Hiragino Sans W3"/>
              </a:rPr>
              <a:t>Android is a trademark of Google LLC.</a:t>
            </a:r>
            <a:endParaRPr lang="ja-JP" altLang="ja-JP" sz="1200" dirty="0">
              <a:effectLst/>
              <a:latin typeface="游ゴシック Light" panose="020B0300000000000000" pitchFamily="50" charset="-128"/>
              <a:ea typeface="游ゴシック Light" panose="020B0300000000000000" pitchFamily="50" charset="-128"/>
              <a:cs typeface="Hiragino Sans W3"/>
            </a:endParaRPr>
          </a:p>
          <a:p>
            <a:pPr algn="just"/>
            <a:r>
              <a:rPr lang="en-US" altLang="ja-JP" sz="800" dirty="0">
                <a:latin typeface="Meiryo UI" panose="020B0604030504040204" pitchFamily="50" charset="-128"/>
                <a:ea typeface="Meiryo UI" panose="020B0604030504040204" pitchFamily="50" charset="-128"/>
              </a:rPr>
              <a:t>2</a:t>
            </a:r>
            <a:r>
              <a:rPr lang="ja-JP" altLang="en-US" sz="800" dirty="0">
                <a:latin typeface="Meiryo UI" panose="020B0604030504040204" pitchFamily="50" charset="-128"/>
                <a:ea typeface="Meiryo UI" panose="020B0604030504040204" pitchFamily="50" charset="-128"/>
              </a:rPr>
              <a:t> </a:t>
            </a:r>
            <a:r>
              <a:rPr lang="en-US" altLang="ja-JP" sz="800" dirty="0">
                <a:solidFill>
                  <a:srgbClr val="000000"/>
                </a:solidFill>
                <a:effectLst/>
                <a:latin typeface="Arial" panose="020B0604020202020204" pitchFamily="34" charset="0"/>
                <a:ea typeface="ＭＳ ゴシック" panose="020B0609070205080204" pitchFamily="49" charset="-128"/>
                <a:cs typeface="Hiragino Sans W3"/>
              </a:rPr>
              <a:t>To connect your </a:t>
            </a:r>
            <a:r>
              <a:rPr lang="en-US" altLang="ja-JP" sz="800" dirty="0">
                <a:solidFill>
                  <a:srgbClr val="000000"/>
                </a:solidFill>
                <a:latin typeface="Arial" panose="020B0604020202020204" pitchFamily="34" charset="0"/>
                <a:ea typeface="ＭＳ ゴシック" panose="020B0609070205080204" pitchFamily="49" charset="-128"/>
                <a:cs typeface="Hiragino Sans W3"/>
              </a:rPr>
              <a:t>computer</a:t>
            </a:r>
            <a:r>
              <a:rPr lang="en-US" altLang="ja-JP" sz="800" dirty="0">
                <a:solidFill>
                  <a:srgbClr val="000000"/>
                </a:solidFill>
                <a:effectLst/>
                <a:latin typeface="Arial" panose="020B0604020202020204" pitchFamily="34" charset="0"/>
                <a:ea typeface="ＭＳ ゴシック" panose="020B0609070205080204" pitchFamily="49" charset="-128"/>
                <a:cs typeface="Hiragino Sans W3"/>
              </a:rPr>
              <a:t> and lens, use the TAMRON Connection Cable (USB Type-A to Type-C/ Model CC-150, or USB Type-C to Type-C/ Model CC-350) sold separately.</a:t>
            </a:r>
          </a:p>
          <a:p>
            <a:pPr algn="just"/>
            <a:r>
              <a:rPr lang="en-US" altLang="ja-JP" sz="800" dirty="0">
                <a:solidFill>
                  <a:srgbClr val="000000"/>
                </a:solidFill>
                <a:latin typeface="Arial" panose="020B0604020202020204" pitchFamily="34" charset="0"/>
                <a:ea typeface="ＭＳ ゴシック" panose="020B0609070205080204" pitchFamily="49" charset="-128"/>
                <a:cs typeface="Hiragino Sans W3"/>
              </a:rPr>
              <a:t>   </a:t>
            </a:r>
            <a:r>
              <a:rPr lang="en-US" altLang="ja-JP" sz="800" dirty="0">
                <a:solidFill>
                  <a:srgbClr val="000000"/>
                </a:solidFill>
                <a:effectLst/>
                <a:latin typeface="Arial" panose="020B0604020202020204" pitchFamily="34" charset="0"/>
                <a:ea typeface="ＭＳ ゴシック" panose="020B0609070205080204" pitchFamily="49" charset="-128"/>
                <a:cs typeface="Hiragino Sans W3"/>
              </a:rPr>
              <a:t>To connect your smartphone and lens, use the TAMRON Connection Cable (USB Type-C to Type-C/ Model CC-350) sold separately.</a:t>
            </a:r>
            <a:endParaRPr lang="ja-JP" altLang="ja-JP" sz="1200" dirty="0">
              <a:effectLst/>
              <a:latin typeface="游ゴシック Light" panose="020B0300000000000000" pitchFamily="50" charset="-128"/>
              <a:ea typeface="游ゴシック Light" panose="020B0300000000000000" pitchFamily="50" charset="-128"/>
              <a:cs typeface="Hiragino Sans W3"/>
            </a:endParaRPr>
          </a:p>
          <a:p>
            <a:r>
              <a:rPr lang="en-US" altLang="ja-JP" sz="800" dirty="0">
                <a:latin typeface="Meiryo UI" panose="020B0604030504040204" pitchFamily="50" charset="-128"/>
                <a:ea typeface="Meiryo UI" panose="020B0604030504040204" pitchFamily="50" charset="-128"/>
              </a:rPr>
              <a:t>3</a:t>
            </a:r>
            <a:r>
              <a:rPr lang="en-US" altLang="ja-JP" sz="800" dirty="0">
                <a:solidFill>
                  <a:srgbClr val="000000"/>
                </a:solidFill>
                <a:effectLst/>
                <a:latin typeface="Arial" panose="020B0604020202020204" pitchFamily="34" charset="0"/>
                <a:ea typeface="ＭＳ ゴシック" panose="020B0609070205080204" pitchFamily="49" charset="-128"/>
                <a:cs typeface="Hiragino Sans W3"/>
              </a:rPr>
              <a:t> Lens firmware updates are not supported with the mobile version. Performing firmware updates requires the TAMRON Lens Utility for computers.</a:t>
            </a:r>
            <a:endParaRPr lang="ja-JP" altLang="en-US" sz="800" dirty="0">
              <a:latin typeface="Meiryo UI" panose="020B0604030504040204" pitchFamily="50" charset="-128"/>
              <a:ea typeface="Meiryo UI" panose="020B0604030504040204" pitchFamily="50" charset="-128"/>
            </a:endParaRPr>
          </a:p>
        </p:txBody>
      </p:sp>
    </p:spTree>
    <p:extLst>
      <p:ext uri="{BB962C8B-B14F-4D97-AF65-F5344CB8AC3E}">
        <p14:creationId xmlns:p14="http://schemas.microsoft.com/office/powerpoint/2010/main" val="24592490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8">
            <a:extLst>
              <a:ext uri="{FF2B5EF4-FFF2-40B4-BE49-F238E27FC236}">
                <a16:creationId xmlns:a16="http://schemas.microsoft.com/office/drawing/2014/main" id="{298D863B-A675-3347-B9F4-27B009614EC9}"/>
              </a:ext>
            </a:extLst>
          </p:cNvPr>
          <p:cNvSpPr>
            <a:spLocks noGrp="1" noChangeArrowheads="1"/>
          </p:cNvSpPr>
          <p:nvPr>
            <p:ph type="sldNum" sz="quarter" idx="4"/>
          </p:nvPr>
        </p:nvSpPr>
        <p:spPr bwMode="auto">
          <a:xfrm>
            <a:off x="175955" y="7192985"/>
            <a:ext cx="465395" cy="253773"/>
          </a:xfrm>
          <a:prstGeom prst="rect">
            <a:avLst/>
          </a:prstGeom>
          <a:noFill/>
          <a:ln>
            <a:noFill/>
          </a:ln>
          <a:effectLst/>
        </p:spPr>
        <p:txBody>
          <a:bodyPr vert="horz" wrap="square" lIns="99551" tIns="49775" rIns="99551" bIns="49775" numCol="1" anchor="t" anchorCtr="0" compatLnSpc="1">
            <a:prstTxWarp prst="textNoShape">
              <a:avLst/>
            </a:prstTxWarp>
          </a:bodyPr>
          <a:lstStyle>
            <a:lvl1pPr algn="l">
              <a:defRPr sz="1200" baseline="0">
                <a:solidFill>
                  <a:schemeClr val="bg1"/>
                </a:solidFill>
                <a:latin typeface="Segoe UI" panose="020B0502040204020203" pitchFamily="34" charset="0"/>
                <a:ea typeface="メイリオ" panose="020B0604030504040204" pitchFamily="34" charset="-128"/>
              </a:defRPr>
            </a:lvl1pPr>
          </a:lstStyle>
          <a:p>
            <a:pPr>
              <a:defRPr/>
            </a:pPr>
            <a:fld id="{7ACC86FC-91AA-4669-B5E4-4BC838F4B04F}" type="slidenum">
              <a:rPr lang="en-US" altLang="ja-JP" smtClean="0"/>
              <a:pPr>
                <a:defRPr/>
              </a:pPr>
              <a:t>13</a:t>
            </a:fld>
            <a:endParaRPr lang="en-US" altLang="ja-JP" dirty="0">
              <a:latin typeface="Segoe UI" panose="020B0502040204020203" pitchFamily="34" charset="0"/>
              <a:ea typeface="メイリオ" panose="020B0604030504040204" pitchFamily="34" charset="-128"/>
            </a:endParaRPr>
          </a:p>
        </p:txBody>
      </p:sp>
      <p:graphicFrame>
        <p:nvGraphicFramePr>
          <p:cNvPr id="20" name="表 19">
            <a:extLst>
              <a:ext uri="{FF2B5EF4-FFF2-40B4-BE49-F238E27FC236}">
                <a16:creationId xmlns:a16="http://schemas.microsoft.com/office/drawing/2014/main" id="{3CCF8C3B-F73B-4CDF-ADCD-3650EF5D1D54}"/>
              </a:ext>
            </a:extLst>
          </p:cNvPr>
          <p:cNvGraphicFramePr>
            <a:graphicFrameLocks noGrp="1"/>
          </p:cNvGraphicFramePr>
          <p:nvPr>
            <p:extLst>
              <p:ext uri="{D42A27DB-BD31-4B8C-83A1-F6EECF244321}">
                <p14:modId xmlns:p14="http://schemas.microsoft.com/office/powerpoint/2010/main" val="750134887"/>
              </p:ext>
            </p:extLst>
          </p:nvPr>
        </p:nvGraphicFramePr>
        <p:xfrm>
          <a:off x="5631266" y="140077"/>
          <a:ext cx="7505614" cy="7157247"/>
        </p:xfrm>
        <a:graphic>
          <a:graphicData uri="http://schemas.openxmlformats.org/drawingml/2006/table">
            <a:tbl>
              <a:tblPr/>
              <a:tblGrid>
                <a:gridCol w="2227551">
                  <a:extLst>
                    <a:ext uri="{9D8B030D-6E8A-4147-A177-3AD203B41FA5}">
                      <a16:colId xmlns:a16="http://schemas.microsoft.com/office/drawing/2014/main" val="20000"/>
                    </a:ext>
                  </a:extLst>
                </a:gridCol>
                <a:gridCol w="5278063">
                  <a:extLst>
                    <a:ext uri="{9D8B030D-6E8A-4147-A177-3AD203B41FA5}">
                      <a16:colId xmlns:a16="http://schemas.microsoft.com/office/drawing/2014/main" val="20001"/>
                    </a:ext>
                  </a:extLst>
                </a:gridCol>
              </a:tblGrid>
              <a:tr h="338397">
                <a:tc>
                  <a:txBody>
                    <a:bodyPr/>
                    <a:lstStyle/>
                    <a:p>
                      <a:pPr algn="l" rtl="0" fontAlgn="ctr"/>
                      <a:r>
                        <a:rPr lang="ja-JP" altLang="en-US" sz="1200" b="0" i="0" u="none" strike="noStrike" dirty="0">
                          <a:solidFill>
                            <a:schemeClr val="bg1"/>
                          </a:solidFill>
                          <a:effectLst>
                            <a:outerShdw blurRad="38100" dist="38100" dir="2700000" algn="tl">
                              <a:srgbClr val="000000">
                                <a:alpha val="43137"/>
                              </a:srgbClr>
                            </a:outerShdw>
                          </a:effectLst>
                          <a:latin typeface="Meiryo UI" panose="020B0604030504040204" pitchFamily="50" charset="-128"/>
                          <a:ea typeface="Meiryo UI" panose="020B0604030504040204" pitchFamily="50" charset="-128"/>
                        </a:rPr>
                        <a:t>　 </a:t>
                      </a:r>
                      <a:r>
                        <a:rPr lang="en-US" sz="1200" b="0" i="0" u="none" strike="noStrike" dirty="0">
                          <a:solidFill>
                            <a:schemeClr val="bg1"/>
                          </a:solidFill>
                          <a:effectLst>
                            <a:outerShdw blurRad="38100" dist="38100" dir="2700000" algn="tl">
                              <a:srgbClr val="000000">
                                <a:alpha val="43137"/>
                              </a:srgbClr>
                            </a:outerShdw>
                          </a:effectLst>
                          <a:latin typeface="Meiryo UI" panose="020B0604030504040204" pitchFamily="50" charset="-128"/>
                          <a:ea typeface="Meiryo UI" panose="020B0604030504040204" pitchFamily="50" charset="-128"/>
                        </a:rPr>
                        <a:t>Model  </a:t>
                      </a:r>
                    </a:p>
                  </a:txBody>
                  <a:tcPr marL="9523" marR="9523" marT="9522" marB="0" anchor="ctr">
                    <a:lnL>
                      <a:noFill/>
                    </a:lnL>
                    <a:lnR>
                      <a:noFill/>
                    </a:lnR>
                    <a:lnT>
                      <a:noFill/>
                    </a:lnT>
                    <a:lnB w="6350" cap="flat" cmpd="sng" algn="ctr">
                      <a:solidFill>
                        <a:srgbClr val="000000"/>
                      </a:solidFill>
                      <a:prstDash val="solid"/>
                      <a:round/>
                      <a:headEnd type="none" w="med" len="med"/>
                      <a:tailEnd type="none" w="med" len="med"/>
                    </a:lnB>
                    <a:solidFill>
                      <a:srgbClr val="005BAB"/>
                    </a:solidFill>
                  </a:tcPr>
                </a:tc>
                <a:tc>
                  <a:txBody>
                    <a:bodyPr/>
                    <a:lstStyle/>
                    <a:p>
                      <a:pPr algn="l" rtl="0" fontAlgn="ctr"/>
                      <a:r>
                        <a:rPr lang="ja-JP" altLang="en-US" sz="1200" b="0" i="0" u="none" strike="noStrike" dirty="0">
                          <a:solidFill>
                            <a:schemeClr val="bg1"/>
                          </a:solidFill>
                          <a:effectLst>
                            <a:outerShdw blurRad="38100" dist="38100" dir="2700000" algn="tl">
                              <a:srgbClr val="000000">
                                <a:alpha val="43137"/>
                              </a:srgbClr>
                            </a:outerShdw>
                          </a:effectLst>
                          <a:latin typeface="Meiryo UI" panose="020B0604030504040204" pitchFamily="50" charset="-128"/>
                          <a:ea typeface="Meiryo UI" panose="020B0604030504040204" pitchFamily="50" charset="-128"/>
                        </a:rPr>
                        <a:t>　</a:t>
                      </a:r>
                      <a:r>
                        <a:rPr lang="ja-JP" altLang="it-IT" sz="1200" b="0" i="0" u="none" strike="noStrike" dirty="0">
                          <a:solidFill>
                            <a:schemeClr val="bg1"/>
                          </a:solidFill>
                          <a:effectLst>
                            <a:outerShdw blurRad="38100" dist="38100" dir="2700000" algn="tl">
                              <a:srgbClr val="000000">
                                <a:alpha val="43137"/>
                              </a:srgbClr>
                            </a:outerShdw>
                          </a:effectLst>
                          <a:latin typeface="Meiryo UI" panose="020B0604030504040204" pitchFamily="50" charset="-128"/>
                          <a:ea typeface="Meiryo UI" panose="020B0604030504040204" pitchFamily="50" charset="-128"/>
                        </a:rPr>
                        <a:t>　 </a:t>
                      </a:r>
                      <a:r>
                        <a:rPr lang="it-IT" altLang="ja-JP" sz="1200" b="0" i="0" u="none" strike="noStrike" dirty="0">
                          <a:solidFill>
                            <a:schemeClr val="bg1"/>
                          </a:solidFill>
                          <a:effectLst>
                            <a:outerShdw blurRad="38100" dist="38100" dir="2700000" algn="tl">
                              <a:srgbClr val="000000">
                                <a:alpha val="43137"/>
                              </a:srgbClr>
                            </a:outerShdw>
                          </a:effectLst>
                          <a:latin typeface="Meiryo UI" panose="020B0604030504040204" pitchFamily="50" charset="-128"/>
                          <a:ea typeface="Meiryo UI" panose="020B0604030504040204" pitchFamily="50" charset="-128"/>
                        </a:rPr>
                        <a:t>50-300mm F/4.5-6.3 Di III VC VXD (Model A069) </a:t>
                      </a:r>
                      <a:r>
                        <a:rPr lang="en-US" altLang="ja-JP" sz="1000" b="0" i="0" u="none" strike="noStrike" dirty="0">
                          <a:solidFill>
                            <a:schemeClr val="bg1"/>
                          </a:solidFill>
                          <a:effectLst>
                            <a:outerShdw blurRad="38100" dist="38100" dir="2700000" algn="tl">
                              <a:srgbClr val="000000">
                                <a:alpha val="43137"/>
                              </a:srgbClr>
                            </a:outerShdw>
                          </a:effectLst>
                          <a:latin typeface="Meiryo UI" panose="020B0604030504040204" pitchFamily="50" charset="-128"/>
                          <a:ea typeface="Meiryo UI" panose="020B0604030504040204" pitchFamily="50" charset="-128"/>
                        </a:rPr>
                        <a:t>for Sony E-mount</a:t>
                      </a:r>
                      <a:endParaRPr lang="en-US" sz="1200" b="0" i="0" u="none" strike="noStrike" dirty="0">
                        <a:solidFill>
                          <a:schemeClr val="bg1"/>
                        </a:solidFill>
                        <a:effectLst>
                          <a:outerShdw blurRad="38100" dist="38100" dir="2700000" algn="tl">
                            <a:srgbClr val="000000">
                              <a:alpha val="43137"/>
                            </a:srgbClr>
                          </a:outerShdw>
                        </a:effectLst>
                        <a:latin typeface="Meiryo UI" panose="020B0604030504040204" pitchFamily="50" charset="-128"/>
                        <a:ea typeface="Meiryo UI" panose="020B0604030504040204" pitchFamily="50" charset="-128"/>
                      </a:endParaRPr>
                    </a:p>
                  </a:txBody>
                  <a:tcPr marL="9523" marR="108000" marT="9522" marB="0" anchor="ctr">
                    <a:lnL>
                      <a:noFill/>
                    </a:lnL>
                    <a:lnR>
                      <a:noFill/>
                    </a:lnR>
                    <a:lnT>
                      <a:noFill/>
                    </a:lnT>
                    <a:lnB w="6350" cap="flat" cmpd="sng" algn="ctr">
                      <a:solidFill>
                        <a:srgbClr val="000000"/>
                      </a:solidFill>
                      <a:prstDash val="solid"/>
                      <a:round/>
                      <a:headEnd type="none" w="med" len="med"/>
                      <a:tailEnd type="none" w="med" len="med"/>
                    </a:lnB>
                    <a:solidFill>
                      <a:srgbClr val="005BAB"/>
                    </a:solidFill>
                  </a:tcPr>
                </a:tc>
                <a:extLst>
                  <a:ext uri="{0D108BD9-81ED-4DB2-BD59-A6C34878D82A}">
                    <a16:rowId xmlns:a16="http://schemas.microsoft.com/office/drawing/2014/main" val="10000"/>
                  </a:ext>
                </a:extLst>
              </a:tr>
              <a:tr h="338397">
                <a:tc>
                  <a:txBody>
                    <a:bodyPr/>
                    <a:lstStyle/>
                    <a:p>
                      <a:pPr algn="l" rtl="0" fontAlgn="ctr"/>
                      <a:r>
                        <a:rPr lang="ja-JP" altLang="en-US" sz="1200" b="0" i="0" u="none" strike="noStrike" dirty="0">
                          <a:solidFill>
                            <a:schemeClr val="tx1"/>
                          </a:solidFill>
                          <a:effectLst/>
                          <a:latin typeface="Meiryo UI" panose="020B0604030504040204" pitchFamily="50" charset="-128"/>
                          <a:ea typeface="Meiryo UI" panose="020B0604030504040204" pitchFamily="50" charset="-128"/>
                        </a:rPr>
                        <a:t>　　</a:t>
                      </a:r>
                      <a:r>
                        <a:rPr lang="en-US" altLang="ja-JP" sz="1200" b="0" i="0" u="none" strike="noStrike" dirty="0">
                          <a:solidFill>
                            <a:schemeClr val="tx1"/>
                          </a:solidFill>
                          <a:effectLst/>
                          <a:latin typeface="Meiryo UI" panose="020B0604030504040204" pitchFamily="50" charset="-128"/>
                          <a:ea typeface="Meiryo UI" panose="020B0604030504040204" pitchFamily="50" charset="-128"/>
                        </a:rPr>
                        <a:t>Focal Length</a:t>
                      </a:r>
                    </a:p>
                  </a:txBody>
                  <a:tcPr marL="9523" marR="9523" marT="9522" marB="0" anchor="ctr">
                    <a:lnL>
                      <a:noFill/>
                    </a:lnL>
                    <a:lnR>
                      <a:noFill/>
                    </a:lnR>
                    <a:lnT w="6350" cap="flat" cmpd="sng" algn="ctr">
                      <a:solidFill>
                        <a:srgbClr val="000000"/>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algn="l" rtl="0" fontAlgn="ctr"/>
                      <a:r>
                        <a:rPr lang="ja-JP" altLang="en-US" sz="1200" b="0" i="0" u="none" strike="noStrike" dirty="0">
                          <a:solidFill>
                            <a:schemeClr val="tx1"/>
                          </a:solidFill>
                          <a:effectLst/>
                          <a:latin typeface="Meiryo UI" panose="020B0604030504040204" pitchFamily="50" charset="-128"/>
                          <a:ea typeface="Meiryo UI" panose="020B0604030504040204" pitchFamily="50" charset="-128"/>
                        </a:rPr>
                        <a:t>　　</a:t>
                      </a:r>
                      <a:r>
                        <a:rPr lang="en-US" altLang="ja-JP" sz="1200" b="0" i="0" u="none" strike="noStrike" dirty="0">
                          <a:solidFill>
                            <a:schemeClr val="tx1"/>
                          </a:solidFill>
                          <a:effectLst/>
                          <a:latin typeface="Meiryo UI" panose="020B0604030504040204" pitchFamily="50" charset="-128"/>
                          <a:ea typeface="Meiryo UI" panose="020B0604030504040204" pitchFamily="50" charset="-128"/>
                        </a:rPr>
                        <a:t>50-300</a:t>
                      </a:r>
                      <a:r>
                        <a:rPr lang="en-US" sz="1200" b="0" i="0" u="none" strike="noStrike" dirty="0">
                          <a:solidFill>
                            <a:schemeClr val="tx1"/>
                          </a:solidFill>
                          <a:effectLst/>
                          <a:latin typeface="Meiryo UI" panose="020B0604030504040204" pitchFamily="50" charset="-128"/>
                          <a:ea typeface="Meiryo UI" panose="020B0604030504040204" pitchFamily="50" charset="-128"/>
                        </a:rPr>
                        <a:t>mm  </a:t>
                      </a:r>
                    </a:p>
                  </a:txBody>
                  <a:tcPr marL="9523" marR="108000" marT="9522" marB="0" anchor="ctr">
                    <a:lnL>
                      <a:noFill/>
                    </a:lnL>
                    <a:lnR>
                      <a:noFill/>
                    </a:lnR>
                    <a:lnT w="6350" cap="flat" cmpd="sng" algn="ctr">
                      <a:solidFill>
                        <a:srgbClr val="000000"/>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38397">
                <a:tc>
                  <a:txBody>
                    <a:bodyPr/>
                    <a:lstStyle/>
                    <a:p>
                      <a:pPr algn="l" rtl="0" fontAlgn="ctr"/>
                      <a:r>
                        <a:rPr lang="ja-JP" altLang="en-US" sz="1200" b="0" i="0" u="none" strike="noStrike" dirty="0">
                          <a:solidFill>
                            <a:schemeClr val="tx1"/>
                          </a:solidFill>
                          <a:effectLst/>
                          <a:latin typeface="Meiryo UI" panose="020B0604030504040204" pitchFamily="50" charset="-128"/>
                          <a:ea typeface="Meiryo UI" panose="020B0604030504040204" pitchFamily="50" charset="-128"/>
                        </a:rPr>
                        <a:t>　　</a:t>
                      </a:r>
                      <a:r>
                        <a:rPr lang="en-US" altLang="ja-JP" sz="1200" b="0" i="0" u="none" strike="noStrike" dirty="0">
                          <a:solidFill>
                            <a:schemeClr val="tx1"/>
                          </a:solidFill>
                          <a:effectLst/>
                          <a:latin typeface="Meiryo UI" panose="020B0604030504040204" pitchFamily="50" charset="-128"/>
                          <a:ea typeface="Meiryo UI" panose="020B0604030504040204" pitchFamily="50" charset="-128"/>
                        </a:rPr>
                        <a:t>Angle</a:t>
                      </a:r>
                      <a:r>
                        <a:rPr lang="ja-JP" altLang="en-US" sz="1200" b="0" i="0" u="none" strike="noStrike" dirty="0">
                          <a:solidFill>
                            <a:schemeClr val="tx1"/>
                          </a:solidFill>
                          <a:effectLst/>
                          <a:latin typeface="Meiryo UI" panose="020B0604030504040204" pitchFamily="50" charset="-128"/>
                          <a:ea typeface="Meiryo UI" panose="020B0604030504040204" pitchFamily="50" charset="-128"/>
                        </a:rPr>
                        <a:t> </a:t>
                      </a:r>
                      <a:r>
                        <a:rPr lang="en-US" altLang="ja-JP" sz="1200" b="0" i="0" u="none" strike="noStrike" dirty="0">
                          <a:solidFill>
                            <a:schemeClr val="tx1"/>
                          </a:solidFill>
                          <a:effectLst/>
                          <a:latin typeface="Meiryo UI" panose="020B0604030504040204" pitchFamily="50" charset="-128"/>
                          <a:ea typeface="Meiryo UI" panose="020B0604030504040204" pitchFamily="50" charset="-128"/>
                        </a:rPr>
                        <a:t>of</a:t>
                      </a:r>
                      <a:r>
                        <a:rPr lang="ja-JP" altLang="en-US" sz="1200" b="0" i="0" u="none" strike="noStrike" dirty="0">
                          <a:solidFill>
                            <a:schemeClr val="tx1"/>
                          </a:solidFill>
                          <a:effectLst/>
                          <a:latin typeface="Meiryo UI" panose="020B0604030504040204" pitchFamily="50" charset="-128"/>
                          <a:ea typeface="Meiryo UI" panose="020B0604030504040204" pitchFamily="50" charset="-128"/>
                        </a:rPr>
                        <a:t> </a:t>
                      </a:r>
                      <a:r>
                        <a:rPr lang="en-US" altLang="ja-JP" sz="1200" b="0" i="0" u="none" strike="noStrike" dirty="0">
                          <a:solidFill>
                            <a:schemeClr val="tx1"/>
                          </a:solidFill>
                          <a:effectLst/>
                          <a:latin typeface="Meiryo UI" panose="020B0604030504040204" pitchFamily="50" charset="-128"/>
                          <a:ea typeface="Meiryo UI" panose="020B0604030504040204" pitchFamily="50" charset="-128"/>
                        </a:rPr>
                        <a:t>View (diagonal)</a:t>
                      </a:r>
                      <a:endParaRPr lang="en-US" sz="1200" b="0" i="0" u="none" strike="noStrike" dirty="0">
                        <a:solidFill>
                          <a:schemeClr val="tx1"/>
                        </a:solidFill>
                        <a:effectLst/>
                        <a:latin typeface="Meiryo UI" panose="020B0604030504040204" pitchFamily="50" charset="-128"/>
                        <a:ea typeface="Meiryo UI" panose="020B0604030504040204" pitchFamily="50" charset="-128"/>
                      </a:endParaRPr>
                    </a:p>
                  </a:txBody>
                  <a:tcPr marL="9523" marR="9523" marT="9522" marB="0" anchor="ctr">
                    <a:lnL>
                      <a:noFill/>
                    </a:lnL>
                    <a:lnR>
                      <a:noFill/>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marL="0" marR="0" lvl="0" indent="0" algn="l" defTabSz="1042940" rtl="0" eaLnBrk="1" fontAlgn="ctr" latinLnBrk="0" hangingPunct="1">
                        <a:lnSpc>
                          <a:spcPct val="100000"/>
                        </a:lnSpc>
                        <a:spcBef>
                          <a:spcPts val="0"/>
                        </a:spcBef>
                        <a:spcAft>
                          <a:spcPts val="0"/>
                        </a:spcAft>
                        <a:buClrTx/>
                        <a:buSzTx/>
                        <a:buFontTx/>
                        <a:buNone/>
                        <a:tabLst/>
                        <a:defRPr/>
                      </a:pPr>
                      <a:r>
                        <a:rPr lang="ja-JP" altLang="en-US" sz="1200" b="0" i="0" u="none" strike="noStrike" dirty="0">
                          <a:solidFill>
                            <a:schemeClr val="tx1"/>
                          </a:solidFill>
                          <a:effectLst/>
                          <a:latin typeface="Meiryo UI" panose="020B0604030504040204" pitchFamily="50" charset="-128"/>
                          <a:ea typeface="Meiryo UI" panose="020B0604030504040204" pitchFamily="50" charset="-128"/>
                        </a:rPr>
                        <a:t>　　</a:t>
                      </a:r>
                      <a:r>
                        <a:rPr kumimoji="1" lang="en-US" altLang="ja-JP" sz="1200" b="0" i="0" u="none" strike="noStrike" kern="1200" cap="none" spc="0" normalizeH="0" baseline="0" noProof="0" dirty="0">
                          <a:ln>
                            <a:noFill/>
                          </a:ln>
                          <a:solidFill>
                            <a:schemeClr val="tx1"/>
                          </a:solidFill>
                          <a:effectLst/>
                          <a:uLnTx/>
                          <a:uFillTx/>
                          <a:latin typeface="Meiryo UI" panose="020B0604030504040204" pitchFamily="50" charset="-128"/>
                          <a:ea typeface="Meiryo UI" panose="020B0604030504040204" pitchFamily="50" charset="-128"/>
                          <a:cs typeface="+mn-cs"/>
                        </a:rPr>
                        <a:t>46°48′- 8°15′ </a:t>
                      </a:r>
                      <a:r>
                        <a:rPr kumimoji="1" lang="ja-JP" altLang="en-US" sz="1200" b="0" i="0" u="none" strike="noStrike" kern="1200" cap="none" spc="0" normalizeH="0" baseline="0" noProof="0" dirty="0">
                          <a:ln>
                            <a:noFill/>
                          </a:ln>
                          <a:solidFill>
                            <a:schemeClr val="tx1"/>
                          </a:solidFill>
                          <a:effectLst/>
                          <a:uLnTx/>
                          <a:uFillTx/>
                          <a:latin typeface="Meiryo UI" panose="020B0604030504040204" pitchFamily="50" charset="-128"/>
                          <a:ea typeface="Meiryo UI" panose="020B0604030504040204" pitchFamily="50" charset="-128"/>
                          <a:cs typeface="+mn-cs"/>
                        </a:rPr>
                        <a:t> </a:t>
                      </a:r>
                      <a:r>
                        <a:rPr kumimoji="1" lang="en-US" altLang="ja-JP" sz="1200" b="0" i="0" u="none" strike="noStrike" kern="1200" noProof="0" dirty="0">
                          <a:solidFill>
                            <a:schemeClr val="tx1"/>
                          </a:solidFill>
                          <a:effectLst/>
                          <a:latin typeface="Meiryo UI" panose="020B0604030504040204" pitchFamily="50" charset="-128"/>
                          <a:ea typeface="Meiryo UI" panose="020B0604030504040204" pitchFamily="50" charset="-128"/>
                          <a:cs typeface="+mn-cs"/>
                        </a:rPr>
                        <a:t>&lt;for full-frame mirrorless format</a:t>
                      </a:r>
                      <a:r>
                        <a:rPr kumimoji="1" lang="ja-JP" altLang="en-US" sz="1200" b="0" i="0" u="none" strike="noStrike" kern="1200" noProof="0" dirty="0">
                          <a:solidFill>
                            <a:schemeClr val="tx1"/>
                          </a:solidFill>
                          <a:effectLst/>
                          <a:latin typeface="Meiryo UI" panose="020B0604030504040204" pitchFamily="50" charset="-128"/>
                          <a:ea typeface="Meiryo UI" panose="020B0604030504040204" pitchFamily="50" charset="-128"/>
                          <a:cs typeface="+mn-cs"/>
                        </a:rPr>
                        <a:t>＞</a:t>
                      </a:r>
                      <a:endParaRPr lang="en-US" sz="1200" b="0" i="0" u="none" strike="noStrike" dirty="0">
                        <a:solidFill>
                          <a:schemeClr val="tx1"/>
                        </a:solidFill>
                        <a:effectLst/>
                        <a:latin typeface="Meiryo UI" panose="020B0604030504040204" pitchFamily="50" charset="-128"/>
                        <a:ea typeface="Meiryo UI" panose="020B0604030504040204" pitchFamily="50" charset="-128"/>
                      </a:endParaRPr>
                    </a:p>
                  </a:txBody>
                  <a:tcPr marL="9523" marR="108000" marT="9522" marB="0" anchor="ctr">
                    <a:lnL>
                      <a:noFill/>
                    </a:lnL>
                    <a:lnR>
                      <a:noFill/>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38397">
                <a:tc>
                  <a:txBody>
                    <a:bodyPr/>
                    <a:lstStyle/>
                    <a:p>
                      <a:pPr algn="l" rtl="0" fontAlgn="ctr"/>
                      <a:r>
                        <a:rPr lang="ja-JP" altLang="en-US" sz="1200" b="0" i="0" u="none" strike="noStrike" dirty="0">
                          <a:solidFill>
                            <a:schemeClr val="tx1"/>
                          </a:solidFill>
                          <a:effectLst/>
                          <a:latin typeface="Meiryo UI" panose="020B0604030504040204" pitchFamily="50" charset="-128"/>
                          <a:ea typeface="Meiryo UI" panose="020B0604030504040204" pitchFamily="50" charset="-128"/>
                        </a:rPr>
                        <a:t>　　</a:t>
                      </a:r>
                      <a:r>
                        <a:rPr lang="en-US" altLang="ja-JP" sz="1200" b="0" i="0" u="none" strike="noStrike" dirty="0">
                          <a:solidFill>
                            <a:schemeClr val="tx1"/>
                          </a:solidFill>
                          <a:effectLst/>
                          <a:latin typeface="Meiryo UI" panose="020B0604030504040204" pitchFamily="50" charset="-128"/>
                          <a:ea typeface="Meiryo UI" panose="020B0604030504040204" pitchFamily="50" charset="-128"/>
                        </a:rPr>
                        <a:t>Maximum Aperture</a:t>
                      </a:r>
                    </a:p>
                  </a:txBody>
                  <a:tcPr marL="9523" marR="9523" marT="9522" marB="0" anchor="ctr">
                    <a:lnL>
                      <a:noFill/>
                    </a:lnL>
                    <a:lnR>
                      <a:noFill/>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marL="0" marR="0" lvl="0" indent="0" algn="l" defTabSz="1008400" rtl="0" eaLnBrk="1" fontAlgn="ctr" latinLnBrk="0" hangingPunct="1">
                        <a:lnSpc>
                          <a:spcPct val="100000"/>
                        </a:lnSpc>
                        <a:spcBef>
                          <a:spcPts val="0"/>
                        </a:spcBef>
                        <a:spcAft>
                          <a:spcPts val="0"/>
                        </a:spcAft>
                        <a:buClrTx/>
                        <a:buSzTx/>
                        <a:buFontTx/>
                        <a:buNone/>
                        <a:tabLst/>
                        <a:defRPr/>
                      </a:pPr>
                      <a:r>
                        <a:rPr lang="ja-JP" altLang="en-US" sz="1200" b="0" i="0" u="none" strike="noStrike" dirty="0">
                          <a:solidFill>
                            <a:schemeClr val="tx1"/>
                          </a:solidFill>
                          <a:effectLst/>
                          <a:latin typeface="Meiryo UI" panose="020B0604030504040204" pitchFamily="50" charset="-128"/>
                          <a:ea typeface="Meiryo UI" panose="020B0604030504040204" pitchFamily="50" charset="-128"/>
                        </a:rPr>
                        <a:t>　　</a:t>
                      </a:r>
                      <a:r>
                        <a:rPr lang="en-US" sz="1200" b="0" i="0" u="none" strike="noStrike" dirty="0">
                          <a:solidFill>
                            <a:schemeClr val="tx1"/>
                          </a:solidFill>
                          <a:effectLst/>
                          <a:latin typeface="Meiryo UI" panose="020B0604030504040204" pitchFamily="50" charset="-128"/>
                          <a:ea typeface="Meiryo UI" panose="020B0604030504040204" pitchFamily="50" charset="-128"/>
                        </a:rPr>
                        <a:t>F4.5-6.3</a:t>
                      </a:r>
                      <a:endParaRPr lang="en-US" altLang="ja-JP" sz="1200" b="0" i="0" u="none" strike="noStrike" dirty="0">
                        <a:solidFill>
                          <a:schemeClr val="tx1"/>
                        </a:solidFill>
                        <a:effectLst/>
                        <a:latin typeface="Meiryo UI" panose="020B0604030504040204" pitchFamily="50" charset="-128"/>
                        <a:ea typeface="Meiryo UI" panose="020B0604030504040204" pitchFamily="50" charset="-128"/>
                      </a:endParaRPr>
                    </a:p>
                  </a:txBody>
                  <a:tcPr marL="9523" marR="108000" marT="9522" marB="0" anchor="ctr">
                    <a:lnL>
                      <a:noFill/>
                    </a:lnL>
                    <a:lnR>
                      <a:noFill/>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38397">
                <a:tc>
                  <a:txBody>
                    <a:bodyPr/>
                    <a:lstStyle/>
                    <a:p>
                      <a:pPr algn="l" rtl="0" fontAlgn="ctr"/>
                      <a:r>
                        <a:rPr lang="ja-JP" altLang="en-US" sz="1200" b="0" i="0" u="none" strike="noStrike" dirty="0">
                          <a:solidFill>
                            <a:schemeClr val="tx1"/>
                          </a:solidFill>
                          <a:effectLst/>
                          <a:latin typeface="Meiryo UI" panose="020B0604030504040204" pitchFamily="50" charset="-128"/>
                          <a:ea typeface="Meiryo UI" panose="020B0604030504040204" pitchFamily="50" charset="-128"/>
                        </a:rPr>
                        <a:t>　　</a:t>
                      </a:r>
                      <a:r>
                        <a:rPr lang="en-US" altLang="ja-JP" sz="1200" b="0" i="0" u="none" strike="noStrike" dirty="0">
                          <a:solidFill>
                            <a:schemeClr val="tx1"/>
                          </a:solidFill>
                          <a:effectLst/>
                          <a:latin typeface="Meiryo UI" panose="020B0604030504040204" pitchFamily="50" charset="-128"/>
                          <a:ea typeface="Meiryo UI" panose="020B0604030504040204" pitchFamily="50" charset="-128"/>
                        </a:rPr>
                        <a:t>Minimum Aperture</a:t>
                      </a:r>
                      <a:endParaRPr lang="en-US" sz="1200" b="0" i="0" u="none" strike="noStrike" dirty="0">
                        <a:solidFill>
                          <a:schemeClr val="tx1"/>
                        </a:solidFill>
                        <a:effectLst/>
                        <a:latin typeface="Meiryo UI" panose="020B0604030504040204" pitchFamily="50" charset="-128"/>
                        <a:ea typeface="Meiryo UI" panose="020B0604030504040204" pitchFamily="50" charset="-128"/>
                      </a:endParaRPr>
                    </a:p>
                  </a:txBody>
                  <a:tcPr marL="9523" marR="9523" marT="9522" marB="0" anchor="ctr">
                    <a:lnL>
                      <a:noFill/>
                    </a:lnL>
                    <a:lnR>
                      <a:noFill/>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algn="l" rtl="0" fontAlgn="ctr"/>
                      <a:r>
                        <a:rPr lang="ja-JP" altLang="en-US" sz="1200" b="0" i="0" u="none" strike="noStrike" dirty="0">
                          <a:solidFill>
                            <a:schemeClr val="tx1"/>
                          </a:solidFill>
                          <a:effectLst/>
                          <a:latin typeface="Meiryo UI" panose="020B0604030504040204" pitchFamily="50" charset="-128"/>
                          <a:ea typeface="Meiryo UI" panose="020B0604030504040204" pitchFamily="50" charset="-128"/>
                        </a:rPr>
                        <a:t>　　</a:t>
                      </a:r>
                      <a:r>
                        <a:rPr lang="en-US" altLang="ja-JP" sz="1200" b="0" i="0" u="none" strike="noStrike" dirty="0">
                          <a:solidFill>
                            <a:schemeClr val="tx1"/>
                          </a:solidFill>
                          <a:effectLst/>
                          <a:latin typeface="Meiryo UI" panose="020B0604030504040204" pitchFamily="50" charset="-128"/>
                          <a:ea typeface="Meiryo UI" panose="020B0604030504040204" pitchFamily="50" charset="-128"/>
                        </a:rPr>
                        <a:t>F22-32</a:t>
                      </a:r>
                      <a:endParaRPr lang="en-US" sz="1200" b="0" i="0" u="none" strike="noStrike" dirty="0">
                        <a:solidFill>
                          <a:schemeClr val="tx1"/>
                        </a:solidFill>
                        <a:effectLst/>
                        <a:latin typeface="Meiryo UI" panose="020B0604030504040204" pitchFamily="50" charset="-128"/>
                        <a:ea typeface="Meiryo UI" panose="020B0604030504040204" pitchFamily="50" charset="-128"/>
                      </a:endParaRPr>
                    </a:p>
                  </a:txBody>
                  <a:tcPr marL="9523" marR="108000" marT="9522" marB="0" anchor="ctr">
                    <a:lnL>
                      <a:noFill/>
                    </a:lnL>
                    <a:lnR>
                      <a:noFill/>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085068486"/>
                  </a:ext>
                </a:extLst>
              </a:tr>
              <a:tr h="338397">
                <a:tc>
                  <a:txBody>
                    <a:bodyPr/>
                    <a:lstStyle/>
                    <a:p>
                      <a:pPr algn="l" rtl="0" fontAlgn="ctr"/>
                      <a:r>
                        <a:rPr lang="ja-JP" altLang="en-US" sz="1200" b="0" i="0" u="none" strike="noStrike" dirty="0">
                          <a:solidFill>
                            <a:schemeClr val="tx1"/>
                          </a:solidFill>
                          <a:effectLst/>
                          <a:latin typeface="Meiryo UI" panose="020B0604030504040204" pitchFamily="50" charset="-128"/>
                          <a:ea typeface="Meiryo UI" panose="020B0604030504040204" pitchFamily="50" charset="-128"/>
                        </a:rPr>
                        <a:t>　　</a:t>
                      </a:r>
                      <a:r>
                        <a:rPr lang="en-US" altLang="ja-JP" sz="1200" b="0" i="0" u="none" strike="noStrike" dirty="0">
                          <a:solidFill>
                            <a:schemeClr val="tx1"/>
                          </a:solidFill>
                          <a:effectLst/>
                          <a:latin typeface="Meiryo UI" panose="020B0604030504040204" pitchFamily="50" charset="-128"/>
                          <a:ea typeface="Meiryo UI" panose="020B0604030504040204" pitchFamily="50" charset="-128"/>
                        </a:rPr>
                        <a:t>Aperture</a:t>
                      </a:r>
                      <a:r>
                        <a:rPr lang="ja-JP" altLang="en-US" sz="1200" b="0" i="0" u="none" strike="noStrike" dirty="0">
                          <a:solidFill>
                            <a:schemeClr val="tx1"/>
                          </a:solidFill>
                          <a:effectLst/>
                          <a:latin typeface="Meiryo UI" panose="020B0604030504040204" pitchFamily="50" charset="-128"/>
                          <a:ea typeface="Meiryo UI" panose="020B0604030504040204" pitchFamily="50" charset="-128"/>
                        </a:rPr>
                        <a:t> </a:t>
                      </a:r>
                      <a:r>
                        <a:rPr lang="en-US" altLang="ja-JP" sz="1200" b="0" i="0" u="none" strike="noStrike" dirty="0">
                          <a:solidFill>
                            <a:schemeClr val="tx1"/>
                          </a:solidFill>
                          <a:effectLst/>
                          <a:latin typeface="Meiryo UI" panose="020B0604030504040204" pitchFamily="50" charset="-128"/>
                          <a:ea typeface="Meiryo UI" panose="020B0604030504040204" pitchFamily="50" charset="-128"/>
                        </a:rPr>
                        <a:t>Blades</a:t>
                      </a:r>
                      <a:endParaRPr lang="en-US" sz="1200" b="0" i="0" u="none" strike="noStrike" dirty="0">
                        <a:solidFill>
                          <a:schemeClr val="tx1"/>
                        </a:solidFill>
                        <a:effectLst/>
                        <a:latin typeface="Meiryo UI" panose="020B0604030504040204" pitchFamily="50" charset="-128"/>
                        <a:ea typeface="Meiryo UI" panose="020B0604030504040204" pitchFamily="50" charset="-128"/>
                      </a:endParaRPr>
                    </a:p>
                  </a:txBody>
                  <a:tcPr marL="9523" marR="9523" marT="9522" marB="0" anchor="ctr">
                    <a:lnL>
                      <a:noFill/>
                    </a:lnL>
                    <a:lnR>
                      <a:noFill/>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algn="l" rtl="0" fontAlgn="ctr"/>
                      <a:r>
                        <a:rPr lang="ja-JP" altLang="en-US" sz="1200" b="0" i="0" u="none" strike="noStrike" dirty="0">
                          <a:solidFill>
                            <a:schemeClr val="tx1"/>
                          </a:solidFill>
                          <a:effectLst/>
                          <a:latin typeface="Meiryo UI" panose="020B0604030504040204" pitchFamily="50" charset="-128"/>
                          <a:ea typeface="Meiryo UI" panose="020B0604030504040204" pitchFamily="50" charset="-128"/>
                        </a:rPr>
                        <a:t>　　</a:t>
                      </a:r>
                      <a:r>
                        <a:rPr lang="en-US" altLang="ja-JP" sz="1200" b="0" i="0" u="none" strike="noStrike" dirty="0">
                          <a:solidFill>
                            <a:schemeClr val="tx1"/>
                          </a:solidFill>
                          <a:effectLst/>
                          <a:latin typeface="Meiryo UI" panose="020B0604030504040204" pitchFamily="50" charset="-128"/>
                          <a:ea typeface="Meiryo UI" panose="020B0604030504040204" pitchFamily="50" charset="-128"/>
                        </a:rPr>
                        <a:t>9</a:t>
                      </a:r>
                      <a:r>
                        <a:rPr lang="ja-JP" altLang="en-US" sz="1200" b="0" i="0" u="none" strike="noStrike" dirty="0">
                          <a:solidFill>
                            <a:schemeClr val="tx1"/>
                          </a:solidFill>
                          <a:effectLst/>
                          <a:latin typeface="Meiryo UI" panose="020B0604030504040204" pitchFamily="50" charset="-128"/>
                          <a:ea typeface="Meiryo UI" panose="020B0604030504040204" pitchFamily="50" charset="-128"/>
                        </a:rPr>
                        <a:t> </a:t>
                      </a:r>
                      <a:r>
                        <a:rPr kumimoji="1" lang="en-US" altLang="ja-JP" sz="1200" b="0" i="0" u="none" strike="noStrike" kern="1200" dirty="0">
                          <a:solidFill>
                            <a:schemeClr val="tx1"/>
                          </a:solidFill>
                          <a:effectLst/>
                          <a:latin typeface="Meiryo UI" panose="020B0604030504040204" pitchFamily="50" charset="-128"/>
                          <a:ea typeface="Meiryo UI" panose="020B0604030504040204" pitchFamily="50" charset="-128"/>
                          <a:cs typeface="+mn-cs"/>
                        </a:rPr>
                        <a:t>(circular diaphragm)</a:t>
                      </a:r>
                      <a:endParaRPr lang="en-US" sz="1200" b="0" i="0" u="none" strike="noStrike" dirty="0">
                        <a:solidFill>
                          <a:schemeClr val="tx1"/>
                        </a:solidFill>
                        <a:effectLst/>
                        <a:latin typeface="Meiryo UI" panose="020B0604030504040204" pitchFamily="50" charset="-128"/>
                        <a:ea typeface="Meiryo UI" panose="020B0604030504040204" pitchFamily="50" charset="-128"/>
                      </a:endParaRPr>
                    </a:p>
                  </a:txBody>
                  <a:tcPr marL="9523" marR="108000" marT="9522" marB="0" anchor="ctr">
                    <a:lnL>
                      <a:noFill/>
                    </a:lnL>
                    <a:lnR>
                      <a:noFill/>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38397">
                <a:tc>
                  <a:txBody>
                    <a:bodyPr/>
                    <a:lstStyle/>
                    <a:p>
                      <a:pPr algn="l" rtl="0" fontAlgn="ctr"/>
                      <a:r>
                        <a:rPr lang="ja-JP" altLang="en-US" sz="1200" b="0" i="0" u="none" strike="noStrike" dirty="0">
                          <a:solidFill>
                            <a:schemeClr val="tx1"/>
                          </a:solidFill>
                          <a:effectLst/>
                          <a:latin typeface="Meiryo UI" panose="020B0604030504040204" pitchFamily="50" charset="-128"/>
                          <a:ea typeface="Meiryo UI" panose="020B0604030504040204" pitchFamily="50" charset="-128"/>
                        </a:rPr>
                        <a:t>　　</a:t>
                      </a:r>
                      <a:r>
                        <a:rPr lang="en-US" altLang="ja-JP" sz="1200" b="0" i="0" u="none" strike="noStrike" dirty="0">
                          <a:solidFill>
                            <a:schemeClr val="tx1"/>
                          </a:solidFill>
                          <a:effectLst/>
                          <a:latin typeface="Meiryo UI" panose="020B0604030504040204" pitchFamily="50" charset="-128"/>
                          <a:ea typeface="Meiryo UI" panose="020B0604030504040204" pitchFamily="50" charset="-128"/>
                        </a:rPr>
                        <a:t>Focus</a:t>
                      </a:r>
                      <a:r>
                        <a:rPr lang="ja-JP" altLang="en-US" sz="1200" b="0" i="0" u="none" strike="noStrike" dirty="0">
                          <a:solidFill>
                            <a:schemeClr val="tx1"/>
                          </a:solidFill>
                          <a:effectLst/>
                          <a:latin typeface="Meiryo UI" panose="020B0604030504040204" pitchFamily="50" charset="-128"/>
                          <a:ea typeface="Meiryo UI" panose="020B0604030504040204" pitchFamily="50" charset="-128"/>
                        </a:rPr>
                        <a:t> </a:t>
                      </a:r>
                      <a:r>
                        <a:rPr lang="en-US" altLang="ja-JP" sz="1200" b="0" i="0" u="none" strike="noStrike" dirty="0">
                          <a:solidFill>
                            <a:schemeClr val="tx1"/>
                          </a:solidFill>
                          <a:effectLst/>
                          <a:latin typeface="Meiryo UI" panose="020B0604030504040204" pitchFamily="50" charset="-128"/>
                          <a:ea typeface="Meiryo UI" panose="020B0604030504040204" pitchFamily="50" charset="-128"/>
                        </a:rPr>
                        <a:t>Actuator</a:t>
                      </a:r>
                      <a:endParaRPr lang="en-US" sz="1200" b="0" i="0" u="none" strike="noStrike" dirty="0">
                        <a:solidFill>
                          <a:schemeClr val="tx1"/>
                        </a:solidFill>
                        <a:effectLst/>
                        <a:latin typeface="Meiryo UI" panose="020B0604030504040204" pitchFamily="50" charset="-128"/>
                        <a:ea typeface="Meiryo UI" panose="020B0604030504040204" pitchFamily="50" charset="-128"/>
                      </a:endParaRPr>
                    </a:p>
                  </a:txBody>
                  <a:tcPr marL="9523" marR="9523" marT="9522" marB="0" anchor="ctr">
                    <a:lnL>
                      <a:noFill/>
                    </a:lnL>
                    <a:lnR>
                      <a:noFill/>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algn="l" rtl="0" fontAlgn="ctr"/>
                      <a:r>
                        <a:rPr lang="ja-JP" altLang="en-US" sz="1200" b="0" i="0" u="none" strike="noStrike" dirty="0">
                          <a:solidFill>
                            <a:schemeClr val="tx1"/>
                          </a:solidFill>
                          <a:effectLst/>
                          <a:latin typeface="Meiryo UI" panose="020B0604030504040204" pitchFamily="50" charset="-128"/>
                          <a:ea typeface="Meiryo UI" panose="020B0604030504040204" pitchFamily="50" charset="-128"/>
                        </a:rPr>
                        <a:t>　　</a:t>
                      </a:r>
                      <a:r>
                        <a:rPr lang="en-US" sz="1200" b="0" i="0" u="none" strike="noStrike" dirty="0">
                          <a:solidFill>
                            <a:schemeClr val="tx1"/>
                          </a:solidFill>
                          <a:effectLst/>
                          <a:latin typeface="Meiryo UI" panose="020B0604030504040204" pitchFamily="50" charset="-128"/>
                          <a:ea typeface="Meiryo UI" panose="020B0604030504040204" pitchFamily="50" charset="-128"/>
                        </a:rPr>
                        <a:t>VXD </a:t>
                      </a:r>
                      <a:r>
                        <a:rPr kumimoji="1" lang="en-US" altLang="ja-JP" sz="1200" b="0" i="0" u="none" strike="noStrike" kern="1200" dirty="0">
                          <a:solidFill>
                            <a:schemeClr val="tx1"/>
                          </a:solidFill>
                          <a:effectLst/>
                          <a:latin typeface="Meiryo UI" panose="020B0604030504040204" pitchFamily="50" charset="-128"/>
                          <a:ea typeface="Meiryo UI" panose="020B0604030504040204" pitchFamily="50" charset="-128"/>
                          <a:cs typeface="+mn-cs"/>
                        </a:rPr>
                        <a:t>linear motor focus mechanism </a:t>
                      </a:r>
                      <a:r>
                        <a:rPr lang="en-US" altLang="ja-JP" sz="1200" b="0" i="0" u="none" strike="noStrike" dirty="0">
                          <a:solidFill>
                            <a:schemeClr val="tx1"/>
                          </a:solidFill>
                          <a:effectLst/>
                          <a:latin typeface="Meiryo UI" panose="020B0604030504040204" pitchFamily="50" charset="-128"/>
                          <a:ea typeface="Meiryo UI" panose="020B0604030504040204" pitchFamily="50" charset="-128"/>
                        </a:rPr>
                        <a:t>(IF) </a:t>
                      </a:r>
                      <a:endParaRPr lang="en-US" sz="1200" b="0" i="0" u="none" strike="noStrike" dirty="0">
                        <a:solidFill>
                          <a:schemeClr val="tx1"/>
                        </a:solidFill>
                        <a:effectLst/>
                        <a:latin typeface="Meiryo UI" panose="020B0604030504040204" pitchFamily="50" charset="-128"/>
                        <a:ea typeface="Meiryo UI" panose="020B0604030504040204" pitchFamily="50" charset="-128"/>
                      </a:endParaRPr>
                    </a:p>
                  </a:txBody>
                  <a:tcPr marL="9523" marR="108000" marT="9522" marB="0" anchor="ctr">
                    <a:lnL>
                      <a:noFill/>
                    </a:lnL>
                    <a:lnR>
                      <a:noFill/>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38397">
                <a:tc rowSpan="2">
                  <a:txBody>
                    <a:bodyPr/>
                    <a:lstStyle/>
                    <a:p>
                      <a:pPr algn="l" rtl="0" fontAlgn="ctr"/>
                      <a:r>
                        <a:rPr lang="ja-JP" altLang="en-US" sz="1200" b="0" i="0" u="none" strike="noStrike" dirty="0">
                          <a:solidFill>
                            <a:schemeClr val="tx1"/>
                          </a:solidFill>
                          <a:effectLst/>
                          <a:latin typeface="Meiryo UI" panose="020B0604030504040204" pitchFamily="50" charset="-128"/>
                          <a:ea typeface="Meiryo UI" panose="020B0604030504040204" pitchFamily="50" charset="-128"/>
                        </a:rPr>
                        <a:t>　　</a:t>
                      </a:r>
                      <a:r>
                        <a:rPr lang="en-US" altLang="ja-JP" sz="1200" b="0" i="0" u="none" strike="noStrike" dirty="0">
                          <a:solidFill>
                            <a:schemeClr val="tx1"/>
                          </a:solidFill>
                          <a:effectLst/>
                          <a:latin typeface="Meiryo UI" panose="020B0604030504040204" pitchFamily="50" charset="-128"/>
                          <a:ea typeface="Meiryo UI" panose="020B0604030504040204" pitchFamily="50" charset="-128"/>
                        </a:rPr>
                        <a:t>MOD</a:t>
                      </a:r>
                      <a:endParaRPr lang="en-US" sz="1200" b="0" i="0" u="none" strike="noStrike" dirty="0">
                        <a:solidFill>
                          <a:schemeClr val="tx1"/>
                        </a:solidFill>
                        <a:effectLst/>
                        <a:latin typeface="Meiryo UI" panose="020B0604030504040204" pitchFamily="50" charset="-128"/>
                        <a:ea typeface="Meiryo UI" panose="020B0604030504040204" pitchFamily="50" charset="-128"/>
                      </a:endParaRPr>
                    </a:p>
                  </a:txBody>
                  <a:tcPr marL="9523" marR="9523" marT="9522" marB="0" anchor="ctr">
                    <a:lnL>
                      <a:noFill/>
                    </a:lnL>
                    <a:lnR>
                      <a:noFill/>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algn="l" rtl="0" fontAlgn="ctr"/>
                      <a:r>
                        <a:rPr lang="ja-JP" altLang="en-US" sz="1200" b="0" i="0" u="none" strike="noStrike" dirty="0">
                          <a:solidFill>
                            <a:schemeClr val="tx1"/>
                          </a:solidFill>
                          <a:effectLst/>
                          <a:latin typeface="Meiryo UI" panose="020B0604030504040204" pitchFamily="50" charset="-128"/>
                          <a:ea typeface="Meiryo UI" panose="020B0604030504040204" pitchFamily="50" charset="-128"/>
                        </a:rPr>
                        <a:t>　　</a:t>
                      </a:r>
                      <a:r>
                        <a:rPr lang="en-US" altLang="ja-JP" sz="1200" b="0" i="0" u="none" strike="noStrike" dirty="0">
                          <a:solidFill>
                            <a:schemeClr val="tx1"/>
                          </a:solidFill>
                          <a:effectLst/>
                          <a:latin typeface="Meiryo UI" panose="020B0604030504040204" pitchFamily="50" charset="-128"/>
                          <a:ea typeface="Meiryo UI" panose="020B0604030504040204" pitchFamily="50" charset="-128"/>
                        </a:rPr>
                        <a:t>WIDE -</a:t>
                      </a:r>
                      <a:r>
                        <a:rPr lang="ja-JP" altLang="en-US" sz="1200" b="0" i="0" u="none" strike="noStrike" dirty="0">
                          <a:solidFill>
                            <a:schemeClr val="tx1"/>
                          </a:solidFill>
                          <a:effectLst/>
                          <a:latin typeface="Meiryo UI" panose="020B0604030504040204" pitchFamily="50" charset="-128"/>
                          <a:ea typeface="Meiryo UI" panose="020B0604030504040204" pitchFamily="50" charset="-128"/>
                        </a:rPr>
                        <a:t>  </a:t>
                      </a:r>
                      <a:r>
                        <a:rPr lang="en-US" altLang="ja-JP" sz="1200" b="0" i="0" u="none" strike="noStrike" dirty="0">
                          <a:solidFill>
                            <a:schemeClr val="tx1"/>
                          </a:solidFill>
                          <a:effectLst/>
                          <a:latin typeface="Meiryo UI" panose="020B0604030504040204" pitchFamily="50" charset="-128"/>
                          <a:ea typeface="Meiryo UI" panose="020B0604030504040204" pitchFamily="50" charset="-128"/>
                        </a:rPr>
                        <a:t>0.22m (8.7in)</a:t>
                      </a:r>
                      <a:endParaRPr lang="en-US" sz="1200" b="0" i="0" u="none" strike="noStrike" dirty="0">
                        <a:solidFill>
                          <a:schemeClr val="tx1"/>
                        </a:solidFill>
                        <a:effectLst/>
                        <a:latin typeface="Meiryo UI" panose="020B0604030504040204" pitchFamily="50" charset="-128"/>
                        <a:ea typeface="Meiryo UI" panose="020B0604030504040204" pitchFamily="50" charset="-128"/>
                      </a:endParaRPr>
                    </a:p>
                  </a:txBody>
                  <a:tcPr marL="9523" marR="108000" marT="9522" marB="0" anchor="ctr">
                    <a:lnL>
                      <a:noFill/>
                    </a:lnL>
                    <a:lnR>
                      <a:noFill/>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38397">
                <a:tc vMerge="1">
                  <a:txBody>
                    <a:bodyPr/>
                    <a:lstStyle/>
                    <a:p>
                      <a:pPr algn="ctr" rtl="0" fontAlgn="ctr"/>
                      <a:endParaRPr lang="en-US" sz="1400" b="0" i="0" u="none" strike="noStrike" dirty="0">
                        <a:solidFill>
                          <a:schemeClr val="tx1">
                            <a:lumMod val="75000"/>
                            <a:lumOff val="25000"/>
                          </a:schemeClr>
                        </a:solidFill>
                        <a:effectLst/>
                        <a:latin typeface="+mn-ea"/>
                        <a:ea typeface="+mn-ea"/>
                      </a:endParaRPr>
                    </a:p>
                  </a:txBody>
                  <a:tcPr marL="9523" marR="9523" marT="9522" marB="0" anchor="ctr">
                    <a:lnL>
                      <a:noFill/>
                    </a:lnL>
                    <a:lnR>
                      <a:noFill/>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algn="l" rtl="0" fontAlgn="ctr"/>
                      <a:r>
                        <a:rPr lang="ja-JP" altLang="en-US" sz="1200" b="0" i="0" u="none" strike="noStrike" dirty="0">
                          <a:solidFill>
                            <a:schemeClr val="tx1"/>
                          </a:solidFill>
                          <a:effectLst/>
                          <a:latin typeface="Meiryo UI" panose="020B0604030504040204" pitchFamily="50" charset="-128"/>
                          <a:ea typeface="Meiryo UI" panose="020B0604030504040204" pitchFamily="50" charset="-128"/>
                        </a:rPr>
                        <a:t>　　</a:t>
                      </a:r>
                      <a:r>
                        <a:rPr lang="en-US" altLang="ja-JP" sz="1200" b="0" i="0" u="none" strike="noStrike" dirty="0">
                          <a:solidFill>
                            <a:schemeClr val="tx1"/>
                          </a:solidFill>
                          <a:effectLst/>
                          <a:latin typeface="Meiryo UI" panose="020B0604030504040204" pitchFamily="50" charset="-128"/>
                          <a:ea typeface="Meiryo UI" panose="020B0604030504040204" pitchFamily="50" charset="-128"/>
                        </a:rPr>
                        <a:t>TELE </a:t>
                      </a:r>
                      <a:r>
                        <a:rPr lang="ja-JP" altLang="en-US" sz="1200" b="0" i="0" u="none" strike="noStrike" dirty="0">
                          <a:solidFill>
                            <a:schemeClr val="tx1"/>
                          </a:solidFill>
                          <a:effectLst/>
                          <a:latin typeface="Meiryo UI" panose="020B0604030504040204" pitchFamily="50" charset="-128"/>
                          <a:ea typeface="Meiryo UI" panose="020B0604030504040204" pitchFamily="50" charset="-128"/>
                        </a:rPr>
                        <a:t> </a:t>
                      </a:r>
                      <a:r>
                        <a:rPr lang="en-US" altLang="ja-JP" sz="1200" b="0" i="0" u="none" strike="noStrike" dirty="0">
                          <a:solidFill>
                            <a:schemeClr val="tx1"/>
                          </a:solidFill>
                          <a:effectLst/>
                          <a:latin typeface="Meiryo UI" panose="020B0604030504040204" pitchFamily="50" charset="-128"/>
                          <a:ea typeface="Meiryo UI" panose="020B0604030504040204" pitchFamily="50" charset="-128"/>
                        </a:rPr>
                        <a:t>- </a:t>
                      </a:r>
                      <a:r>
                        <a:rPr lang="ja-JP" altLang="en-US" sz="1200" b="0" i="0" u="none" strike="noStrike" dirty="0">
                          <a:solidFill>
                            <a:schemeClr val="tx1"/>
                          </a:solidFill>
                          <a:effectLst/>
                          <a:latin typeface="Meiryo UI" panose="020B0604030504040204" pitchFamily="50" charset="-128"/>
                          <a:ea typeface="Meiryo UI" panose="020B0604030504040204" pitchFamily="50" charset="-128"/>
                        </a:rPr>
                        <a:t> </a:t>
                      </a:r>
                      <a:r>
                        <a:rPr lang="en-US" altLang="ja-JP" sz="1200" b="0" i="0" u="none" strike="noStrike" dirty="0">
                          <a:solidFill>
                            <a:schemeClr val="tx1"/>
                          </a:solidFill>
                          <a:effectLst/>
                          <a:latin typeface="Meiryo UI" panose="020B0604030504040204" pitchFamily="50" charset="-128"/>
                          <a:ea typeface="Meiryo UI" panose="020B0604030504040204" pitchFamily="50" charset="-128"/>
                        </a:rPr>
                        <a:t>0.9m (35.4in)</a:t>
                      </a:r>
                      <a:endParaRPr lang="en-US" sz="1200" b="0" i="0" u="none" strike="noStrike" dirty="0">
                        <a:solidFill>
                          <a:schemeClr val="tx1"/>
                        </a:solidFill>
                        <a:effectLst/>
                        <a:latin typeface="Meiryo UI" panose="020B0604030504040204" pitchFamily="50" charset="-128"/>
                        <a:ea typeface="Meiryo UI" panose="020B0604030504040204" pitchFamily="50" charset="-128"/>
                      </a:endParaRPr>
                    </a:p>
                  </a:txBody>
                  <a:tcPr marL="9523" marR="108000" marT="9522" marB="0" anchor="ctr">
                    <a:lnL>
                      <a:noFill/>
                    </a:lnL>
                    <a:lnR>
                      <a:noFill/>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377518615"/>
                  </a:ext>
                </a:extLst>
              </a:tr>
              <a:tr h="338397">
                <a:tc rowSpan="2">
                  <a:txBody>
                    <a:bodyPr/>
                    <a:lstStyle/>
                    <a:p>
                      <a:pPr algn="l" rtl="0" fontAlgn="ctr"/>
                      <a:r>
                        <a:rPr lang="ja-JP" altLang="en-US" sz="1200" b="0" i="0" u="none" strike="noStrike" dirty="0">
                          <a:solidFill>
                            <a:schemeClr val="tx1"/>
                          </a:solidFill>
                          <a:effectLst/>
                          <a:latin typeface="Meiryo UI" panose="020B0604030504040204" pitchFamily="50" charset="-128"/>
                          <a:ea typeface="Meiryo UI" panose="020B0604030504040204" pitchFamily="50" charset="-128"/>
                        </a:rPr>
                        <a:t>　　</a:t>
                      </a:r>
                      <a:r>
                        <a:rPr lang="en-US" altLang="ja-JP" sz="1200" b="0" i="0" u="none" strike="noStrike" dirty="0">
                          <a:solidFill>
                            <a:schemeClr val="tx1"/>
                          </a:solidFill>
                          <a:effectLst/>
                          <a:latin typeface="Meiryo UI" panose="020B0604030504040204" pitchFamily="50" charset="-128"/>
                          <a:ea typeface="Meiryo UI" panose="020B0604030504040204" pitchFamily="50" charset="-128"/>
                        </a:rPr>
                        <a:t>Maximum</a:t>
                      </a:r>
                    </a:p>
                    <a:p>
                      <a:pPr algn="l" rtl="0" fontAlgn="ctr"/>
                      <a:r>
                        <a:rPr lang="ja-JP" altLang="en-US" sz="1200" b="0" i="0" u="none" strike="noStrike" dirty="0">
                          <a:solidFill>
                            <a:schemeClr val="tx1"/>
                          </a:solidFill>
                          <a:effectLst/>
                          <a:latin typeface="Meiryo UI" panose="020B0604030504040204" pitchFamily="50" charset="-128"/>
                          <a:ea typeface="Meiryo UI" panose="020B0604030504040204" pitchFamily="50" charset="-128"/>
                        </a:rPr>
                        <a:t>　　</a:t>
                      </a:r>
                      <a:r>
                        <a:rPr lang="en-US" altLang="ja-JP" sz="1200" b="0" i="0" u="none" strike="noStrike" dirty="0">
                          <a:solidFill>
                            <a:schemeClr val="tx1"/>
                          </a:solidFill>
                          <a:effectLst/>
                          <a:latin typeface="Meiryo UI" panose="020B0604030504040204" pitchFamily="50" charset="-128"/>
                          <a:ea typeface="Meiryo UI" panose="020B0604030504040204" pitchFamily="50" charset="-128"/>
                        </a:rPr>
                        <a:t>Magnification Ratio</a:t>
                      </a:r>
                    </a:p>
                  </a:txBody>
                  <a:tcPr marL="9523" marR="9523" marT="9522" marB="0" anchor="ctr">
                    <a:lnL>
                      <a:noFill/>
                    </a:lnL>
                    <a:lnR>
                      <a:noFill/>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algn="l" rtl="0" fontAlgn="ctr"/>
                      <a:r>
                        <a:rPr lang="ja-JP" altLang="en-US" sz="1200" b="0" i="0" u="none" strike="noStrike" dirty="0">
                          <a:solidFill>
                            <a:schemeClr val="tx1"/>
                          </a:solidFill>
                          <a:effectLst/>
                          <a:latin typeface="Meiryo UI" panose="020B0604030504040204" pitchFamily="50" charset="-128"/>
                          <a:ea typeface="Meiryo UI" panose="020B0604030504040204" pitchFamily="50" charset="-128"/>
                        </a:rPr>
                        <a:t>　　</a:t>
                      </a:r>
                      <a:r>
                        <a:rPr lang="en-US" altLang="ja-JP" sz="1200" b="0" i="0" u="none" strike="noStrike" dirty="0">
                          <a:solidFill>
                            <a:schemeClr val="tx1"/>
                          </a:solidFill>
                          <a:effectLst/>
                          <a:latin typeface="Meiryo UI" panose="020B0604030504040204" pitchFamily="50" charset="-128"/>
                          <a:ea typeface="Meiryo UI" panose="020B0604030504040204" pitchFamily="50" charset="-128"/>
                        </a:rPr>
                        <a:t>WIDE -</a:t>
                      </a:r>
                      <a:r>
                        <a:rPr lang="ja-JP" altLang="en-US" sz="1200" b="0" i="0" u="none" strike="noStrike" dirty="0">
                          <a:solidFill>
                            <a:schemeClr val="tx1"/>
                          </a:solidFill>
                          <a:effectLst/>
                          <a:latin typeface="Meiryo UI" panose="020B0604030504040204" pitchFamily="50" charset="-128"/>
                          <a:ea typeface="Meiryo UI" panose="020B0604030504040204" pitchFamily="50" charset="-128"/>
                        </a:rPr>
                        <a:t>　</a:t>
                      </a:r>
                      <a:r>
                        <a:rPr lang="en-US" sz="1200" b="0" i="0" u="none" strike="noStrike" dirty="0">
                          <a:solidFill>
                            <a:schemeClr val="tx1"/>
                          </a:solidFill>
                          <a:effectLst/>
                          <a:latin typeface="Meiryo UI" panose="020B0604030504040204" pitchFamily="50" charset="-128"/>
                          <a:ea typeface="Meiryo UI" panose="020B0604030504040204" pitchFamily="50" charset="-128"/>
                        </a:rPr>
                        <a:t>1</a:t>
                      </a:r>
                      <a:r>
                        <a:rPr lang="en-US" altLang="ja-JP" sz="1200" b="0" i="0" u="none" strike="noStrike" dirty="0">
                          <a:solidFill>
                            <a:schemeClr val="tx1"/>
                          </a:solidFill>
                          <a:effectLst/>
                          <a:latin typeface="Meiryo UI" panose="020B0604030504040204" pitchFamily="50" charset="-128"/>
                          <a:ea typeface="Meiryo UI" panose="020B0604030504040204" pitchFamily="50" charset="-128"/>
                        </a:rPr>
                        <a:t>:2</a:t>
                      </a:r>
                      <a:endParaRPr lang="en-US" sz="1200" b="0" i="0" u="none" strike="noStrike" dirty="0">
                        <a:solidFill>
                          <a:schemeClr val="tx1"/>
                        </a:solidFill>
                        <a:effectLst/>
                        <a:latin typeface="Meiryo UI" panose="020B0604030504040204" pitchFamily="50" charset="-128"/>
                        <a:ea typeface="Meiryo UI" panose="020B0604030504040204" pitchFamily="50" charset="-128"/>
                      </a:endParaRPr>
                    </a:p>
                  </a:txBody>
                  <a:tcPr marL="9523" marR="108000" marT="9522" marB="0" anchor="ctr">
                    <a:lnL>
                      <a:noFill/>
                    </a:lnL>
                    <a:lnR>
                      <a:noFill/>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338397">
                <a:tc vMerge="1">
                  <a:txBody>
                    <a:bodyPr/>
                    <a:lstStyle/>
                    <a:p>
                      <a:pPr algn="ctr" rtl="0" fontAlgn="ctr"/>
                      <a:endParaRPr lang="en-US" sz="1400" b="0" i="0" u="none" strike="noStrike" dirty="0">
                        <a:solidFill>
                          <a:schemeClr val="tx1">
                            <a:lumMod val="75000"/>
                            <a:lumOff val="25000"/>
                          </a:schemeClr>
                        </a:solidFill>
                        <a:effectLst/>
                        <a:latin typeface="+mn-ea"/>
                        <a:ea typeface="+mn-ea"/>
                      </a:endParaRPr>
                    </a:p>
                  </a:txBody>
                  <a:tcPr marL="9523" marR="9523" marT="9522" marB="0" anchor="ctr">
                    <a:lnL>
                      <a:noFill/>
                    </a:lnL>
                    <a:lnR>
                      <a:noFill/>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algn="l" rtl="0" fontAlgn="ctr"/>
                      <a:r>
                        <a:rPr lang="ja-JP" altLang="en-US" sz="1200" b="0" i="0" u="none" strike="noStrike" dirty="0">
                          <a:solidFill>
                            <a:schemeClr val="tx1"/>
                          </a:solidFill>
                          <a:effectLst/>
                          <a:latin typeface="Meiryo UI" panose="020B0604030504040204" pitchFamily="50" charset="-128"/>
                          <a:ea typeface="Meiryo UI" panose="020B0604030504040204" pitchFamily="50" charset="-128"/>
                        </a:rPr>
                        <a:t>　　</a:t>
                      </a:r>
                      <a:r>
                        <a:rPr lang="en-US" altLang="ja-JP" sz="1200" b="0" i="0" u="none" strike="noStrike" dirty="0">
                          <a:solidFill>
                            <a:schemeClr val="tx1"/>
                          </a:solidFill>
                          <a:effectLst/>
                          <a:latin typeface="Meiryo UI" panose="020B0604030504040204" pitchFamily="50" charset="-128"/>
                          <a:ea typeface="Meiryo UI" panose="020B0604030504040204" pitchFamily="50" charset="-128"/>
                        </a:rPr>
                        <a:t>TELE</a:t>
                      </a:r>
                      <a:r>
                        <a:rPr lang="ja-JP" altLang="en-US" sz="1200" b="0" i="0" u="none" strike="noStrike" dirty="0">
                          <a:solidFill>
                            <a:schemeClr val="tx1"/>
                          </a:solidFill>
                          <a:effectLst/>
                          <a:latin typeface="Meiryo UI" panose="020B0604030504040204" pitchFamily="50" charset="-128"/>
                          <a:ea typeface="Meiryo UI" panose="020B0604030504040204" pitchFamily="50" charset="-128"/>
                        </a:rPr>
                        <a:t>　</a:t>
                      </a:r>
                      <a:r>
                        <a:rPr lang="en-US" altLang="ja-JP" sz="1200" b="0" i="0" u="none" strike="noStrike" dirty="0">
                          <a:solidFill>
                            <a:schemeClr val="tx1"/>
                          </a:solidFill>
                          <a:effectLst/>
                          <a:latin typeface="Meiryo UI" panose="020B0604030504040204" pitchFamily="50" charset="-128"/>
                          <a:ea typeface="Meiryo UI" panose="020B0604030504040204" pitchFamily="50" charset="-128"/>
                        </a:rPr>
                        <a:t>-</a:t>
                      </a:r>
                      <a:r>
                        <a:rPr lang="ja-JP" altLang="en-US" sz="1200" b="0" i="0" u="none" strike="noStrike" dirty="0">
                          <a:solidFill>
                            <a:schemeClr val="tx1"/>
                          </a:solidFill>
                          <a:effectLst/>
                          <a:latin typeface="Meiryo UI" panose="020B0604030504040204" pitchFamily="50" charset="-128"/>
                          <a:ea typeface="Meiryo UI" panose="020B0604030504040204" pitchFamily="50" charset="-128"/>
                        </a:rPr>
                        <a:t>　</a:t>
                      </a:r>
                      <a:r>
                        <a:rPr lang="en-US" altLang="ja-JP" sz="1200" b="0" i="0" u="none" strike="noStrike" dirty="0">
                          <a:solidFill>
                            <a:schemeClr val="tx1"/>
                          </a:solidFill>
                          <a:effectLst/>
                          <a:latin typeface="Meiryo UI" panose="020B0604030504040204" pitchFamily="50" charset="-128"/>
                          <a:ea typeface="Meiryo UI" panose="020B0604030504040204" pitchFamily="50" charset="-128"/>
                        </a:rPr>
                        <a:t>1:3.1</a:t>
                      </a:r>
                      <a:endParaRPr lang="en-US" sz="1200" b="0" i="0" u="none" strike="noStrike" dirty="0">
                        <a:solidFill>
                          <a:schemeClr val="tx1"/>
                        </a:solidFill>
                        <a:effectLst/>
                        <a:latin typeface="Meiryo UI" panose="020B0604030504040204" pitchFamily="50" charset="-128"/>
                        <a:ea typeface="Meiryo UI" panose="020B0604030504040204" pitchFamily="50" charset="-128"/>
                      </a:endParaRPr>
                    </a:p>
                  </a:txBody>
                  <a:tcPr marL="9523" marR="108000" marT="9522" marB="0" anchor="ctr">
                    <a:lnL>
                      <a:noFill/>
                    </a:lnL>
                    <a:lnR>
                      <a:noFill/>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221041898"/>
                  </a:ext>
                </a:extLst>
              </a:tr>
              <a:tr h="338397">
                <a:tc>
                  <a:txBody>
                    <a:bodyPr/>
                    <a:lstStyle/>
                    <a:p>
                      <a:pPr algn="l" rtl="0" fontAlgn="ctr"/>
                      <a:r>
                        <a:rPr lang="ja-JP" altLang="en-US" sz="1200" b="0" i="0" u="none" strike="noStrike" dirty="0">
                          <a:solidFill>
                            <a:schemeClr val="tx1"/>
                          </a:solidFill>
                          <a:effectLst/>
                          <a:latin typeface="Meiryo UI" panose="020B0604030504040204" pitchFamily="50" charset="-128"/>
                          <a:ea typeface="Meiryo UI" panose="020B0604030504040204" pitchFamily="50" charset="-128"/>
                        </a:rPr>
                        <a:t>　　</a:t>
                      </a:r>
                      <a:r>
                        <a:rPr lang="en-US" altLang="ja-JP" sz="1200" b="0" i="0" u="none" strike="noStrike" dirty="0">
                          <a:solidFill>
                            <a:schemeClr val="tx1"/>
                          </a:solidFill>
                          <a:effectLst/>
                          <a:latin typeface="Meiryo UI" panose="020B0604030504040204" pitchFamily="50" charset="-128"/>
                          <a:ea typeface="Meiryo UI" panose="020B0604030504040204" pitchFamily="50" charset="-128"/>
                        </a:rPr>
                        <a:t>Optical</a:t>
                      </a:r>
                      <a:r>
                        <a:rPr lang="ja-JP" altLang="en-US" sz="1200" b="0" i="0" u="none" strike="noStrike" dirty="0">
                          <a:solidFill>
                            <a:schemeClr val="tx1"/>
                          </a:solidFill>
                          <a:effectLst/>
                          <a:latin typeface="Meiryo UI" panose="020B0604030504040204" pitchFamily="50" charset="-128"/>
                          <a:ea typeface="Meiryo UI" panose="020B0604030504040204" pitchFamily="50" charset="-128"/>
                        </a:rPr>
                        <a:t> </a:t>
                      </a:r>
                      <a:r>
                        <a:rPr lang="en-US" altLang="ja-JP" sz="1200" b="0" i="0" u="none" strike="noStrike" dirty="0">
                          <a:solidFill>
                            <a:schemeClr val="tx1"/>
                          </a:solidFill>
                          <a:effectLst/>
                          <a:latin typeface="Meiryo UI" panose="020B0604030504040204" pitchFamily="50" charset="-128"/>
                          <a:ea typeface="Meiryo UI" panose="020B0604030504040204" pitchFamily="50" charset="-128"/>
                        </a:rPr>
                        <a:t>Construction</a:t>
                      </a:r>
                      <a:endParaRPr lang="en-US" sz="1200" b="0" i="0" u="none" strike="noStrike" dirty="0">
                        <a:solidFill>
                          <a:schemeClr val="tx1"/>
                        </a:solidFill>
                        <a:effectLst/>
                        <a:latin typeface="Meiryo UI" panose="020B0604030504040204" pitchFamily="50" charset="-128"/>
                        <a:ea typeface="Meiryo UI" panose="020B0604030504040204" pitchFamily="50" charset="-128"/>
                      </a:endParaRPr>
                    </a:p>
                  </a:txBody>
                  <a:tcPr marL="9523" marR="9523" marT="9522" marB="0" anchor="ctr">
                    <a:lnL>
                      <a:noFill/>
                    </a:lnL>
                    <a:lnR>
                      <a:noFill/>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algn="l" rtl="0" fontAlgn="ctr"/>
                      <a:r>
                        <a:rPr lang="ja-JP" altLang="en-US" sz="1200" b="0" i="0" u="none" strike="noStrike" dirty="0">
                          <a:solidFill>
                            <a:schemeClr val="tx1"/>
                          </a:solidFill>
                          <a:effectLst/>
                          <a:latin typeface="Meiryo UI" panose="020B0604030504040204" pitchFamily="50" charset="-128"/>
                          <a:ea typeface="Meiryo UI" panose="020B0604030504040204" pitchFamily="50" charset="-128"/>
                        </a:rPr>
                        <a:t>　　</a:t>
                      </a:r>
                      <a:r>
                        <a:rPr kumimoji="1" lang="en-US" altLang="ja-JP" sz="1200" b="0" i="0" u="none" strike="noStrike" kern="1200" dirty="0">
                          <a:solidFill>
                            <a:schemeClr val="tx1"/>
                          </a:solidFill>
                          <a:effectLst/>
                          <a:latin typeface="Meiryo UI" panose="020B0604030504040204" pitchFamily="50" charset="-128"/>
                          <a:ea typeface="Meiryo UI" panose="020B0604030504040204" pitchFamily="50" charset="-128"/>
                          <a:cs typeface="+mn-cs"/>
                        </a:rPr>
                        <a:t>19 elements in 14 groups</a:t>
                      </a:r>
                    </a:p>
                    <a:p>
                      <a:pPr algn="l" rtl="0" fontAlgn="ctr"/>
                      <a:r>
                        <a:rPr lang="ja-JP" altLang="en-US" sz="1050" b="0" i="0" u="none" strike="noStrike" dirty="0">
                          <a:solidFill>
                            <a:schemeClr val="tx1"/>
                          </a:solidFill>
                          <a:effectLst/>
                          <a:latin typeface="Meiryo UI" panose="020B0604030504040204" pitchFamily="50" charset="-128"/>
                          <a:ea typeface="Meiryo UI" panose="020B0604030504040204" pitchFamily="50" charset="-128"/>
                        </a:rPr>
                        <a:t>　　 </a:t>
                      </a:r>
                      <a:r>
                        <a:rPr lang="en-US" altLang="ja-JP" sz="1050" b="0" i="0" u="none" strike="noStrike" dirty="0">
                          <a:solidFill>
                            <a:schemeClr val="tx1"/>
                          </a:solidFill>
                          <a:effectLst/>
                          <a:latin typeface="Meiryo UI" panose="020B0604030504040204" pitchFamily="50" charset="-128"/>
                          <a:ea typeface="Meiryo UI" panose="020B0604030504040204" pitchFamily="50" charset="-128"/>
                        </a:rPr>
                        <a:t>2 XLD,</a:t>
                      </a:r>
                      <a:r>
                        <a:rPr lang="ja-JP" altLang="en-US" sz="1050" b="0" i="0" u="none" strike="noStrike" dirty="0">
                          <a:solidFill>
                            <a:schemeClr val="tx1"/>
                          </a:solidFill>
                          <a:effectLst/>
                          <a:latin typeface="Meiryo UI" panose="020B0604030504040204" pitchFamily="50" charset="-128"/>
                          <a:ea typeface="Meiryo UI" panose="020B0604030504040204" pitchFamily="50" charset="-128"/>
                        </a:rPr>
                        <a:t> </a:t>
                      </a:r>
                      <a:r>
                        <a:rPr lang="en-US" altLang="ja-JP" sz="1050" b="0" i="0" u="none" strike="noStrike" dirty="0">
                          <a:solidFill>
                            <a:schemeClr val="tx1"/>
                          </a:solidFill>
                          <a:effectLst/>
                          <a:latin typeface="Meiryo UI" panose="020B0604030504040204" pitchFamily="50" charset="-128"/>
                          <a:ea typeface="Meiryo UI" panose="020B0604030504040204" pitchFamily="50" charset="-128"/>
                        </a:rPr>
                        <a:t>2</a:t>
                      </a:r>
                      <a:r>
                        <a:rPr lang="ja-JP" altLang="en-US" sz="1050" b="0" i="0" u="none" strike="noStrike" dirty="0">
                          <a:solidFill>
                            <a:schemeClr val="tx1"/>
                          </a:solidFill>
                          <a:effectLst/>
                          <a:latin typeface="Meiryo UI" panose="020B0604030504040204" pitchFamily="50" charset="-128"/>
                          <a:ea typeface="Meiryo UI" panose="020B0604030504040204" pitchFamily="50" charset="-128"/>
                        </a:rPr>
                        <a:t> </a:t>
                      </a:r>
                      <a:r>
                        <a:rPr lang="en-US" altLang="ja-JP" sz="1050" b="0" i="0" u="none" strike="noStrike" dirty="0">
                          <a:solidFill>
                            <a:schemeClr val="tx1"/>
                          </a:solidFill>
                          <a:effectLst/>
                          <a:latin typeface="Meiryo UI" panose="020B0604030504040204" pitchFamily="50" charset="-128"/>
                          <a:ea typeface="Meiryo UI" panose="020B0604030504040204" pitchFamily="50" charset="-128"/>
                        </a:rPr>
                        <a:t>LD lens elements</a:t>
                      </a:r>
                      <a:endParaRPr lang="en-US" sz="1050" b="0" i="0" u="none" strike="noStrike" dirty="0">
                        <a:solidFill>
                          <a:schemeClr val="tx1"/>
                        </a:solidFill>
                        <a:effectLst/>
                        <a:latin typeface="Meiryo UI" panose="020B0604030504040204" pitchFamily="50" charset="-128"/>
                        <a:ea typeface="Meiryo UI" panose="020B0604030504040204" pitchFamily="50" charset="-128"/>
                      </a:endParaRPr>
                    </a:p>
                  </a:txBody>
                  <a:tcPr marL="9523" marR="108000" marT="9522" marB="0" anchor="ctr">
                    <a:lnL>
                      <a:noFill/>
                    </a:lnL>
                    <a:lnR>
                      <a:noFill/>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338397">
                <a:tc rowSpan="2">
                  <a:txBody>
                    <a:bodyPr/>
                    <a:lstStyle/>
                    <a:p>
                      <a:pPr algn="l" rtl="0" fontAlgn="ctr"/>
                      <a:r>
                        <a:rPr lang="ja-JP" altLang="en-US" sz="1200" b="0" i="0" u="none" strike="noStrike" dirty="0">
                          <a:solidFill>
                            <a:schemeClr val="tx1"/>
                          </a:solidFill>
                          <a:effectLst/>
                          <a:latin typeface="Meiryo UI" panose="020B0604030504040204" pitchFamily="50" charset="-128"/>
                          <a:ea typeface="Meiryo UI" panose="020B0604030504040204" pitchFamily="50" charset="-128"/>
                        </a:rPr>
                        <a:t>　　</a:t>
                      </a:r>
                      <a:r>
                        <a:rPr lang="en-US" altLang="ja-JP" sz="1200" b="0" i="0" u="none" strike="noStrike" dirty="0">
                          <a:solidFill>
                            <a:schemeClr val="tx1"/>
                          </a:solidFill>
                          <a:effectLst/>
                          <a:latin typeface="Meiryo UI" panose="020B0604030504040204" pitchFamily="50" charset="-128"/>
                          <a:ea typeface="Meiryo UI" panose="020B0604030504040204" pitchFamily="50" charset="-128"/>
                        </a:rPr>
                        <a:t>Coating</a:t>
                      </a:r>
                      <a:endParaRPr lang="en-US" sz="1200" b="0" i="0" u="none" strike="noStrike" dirty="0">
                        <a:solidFill>
                          <a:schemeClr val="tx1"/>
                        </a:solidFill>
                        <a:effectLst/>
                        <a:latin typeface="Meiryo UI" panose="020B0604030504040204" pitchFamily="50" charset="-128"/>
                        <a:ea typeface="Meiryo UI" panose="020B0604030504040204" pitchFamily="50" charset="-128"/>
                      </a:endParaRPr>
                    </a:p>
                  </a:txBody>
                  <a:tcPr marL="9523" marR="9523" marT="9522" marB="0" anchor="ctr">
                    <a:lnL>
                      <a:noFill/>
                    </a:lnL>
                    <a:lnR>
                      <a:noFill/>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algn="l" rtl="0" fontAlgn="ctr"/>
                      <a:r>
                        <a:rPr lang="ja-JP" altLang="en-US" sz="1200" b="0" i="0" u="none" strike="noStrike" dirty="0">
                          <a:solidFill>
                            <a:schemeClr val="tx1"/>
                          </a:solidFill>
                          <a:effectLst/>
                          <a:latin typeface="Meiryo UI" panose="020B0604030504040204" pitchFamily="50" charset="-128"/>
                          <a:ea typeface="Meiryo UI" panose="020B0604030504040204" pitchFamily="50" charset="-128"/>
                        </a:rPr>
                        <a:t>　　</a:t>
                      </a:r>
                      <a:r>
                        <a:rPr kumimoji="1" lang="en-US" altLang="ja-JP" sz="1200" b="0" i="0" u="none" strike="noStrike" kern="1200" dirty="0">
                          <a:solidFill>
                            <a:schemeClr val="tx1"/>
                          </a:solidFill>
                          <a:effectLst/>
                          <a:latin typeface="Meiryo UI" panose="020B0604030504040204" pitchFamily="50" charset="-128"/>
                          <a:ea typeface="Meiryo UI" panose="020B0604030504040204" pitchFamily="50" charset="-128"/>
                          <a:cs typeface="+mn-cs"/>
                        </a:rPr>
                        <a:t>BBAR-G2 Coating</a:t>
                      </a:r>
                      <a:endParaRPr lang="en-US" altLang="ja-JP" sz="1200" b="0" i="0" u="none" strike="noStrike" dirty="0">
                        <a:solidFill>
                          <a:schemeClr val="tx1"/>
                        </a:solidFill>
                        <a:effectLst/>
                        <a:latin typeface="Meiryo UI" panose="020B0604030504040204" pitchFamily="50" charset="-128"/>
                        <a:ea typeface="Meiryo UI" panose="020B0604030504040204" pitchFamily="50" charset="-128"/>
                      </a:endParaRPr>
                    </a:p>
                  </a:txBody>
                  <a:tcPr marL="9523" marR="108000" marT="9522" marB="0" anchor="ctr">
                    <a:lnL>
                      <a:noFill/>
                    </a:lnL>
                    <a:lnR>
                      <a:noFill/>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r h="338397">
                <a:tc vMerge="1">
                  <a:txBody>
                    <a:bodyPr/>
                    <a:lstStyle/>
                    <a:p>
                      <a:pPr marL="0" marR="0" lvl="0" indent="0" algn="l" defTabSz="1008400" rtl="0" eaLnBrk="1" fontAlgn="ctr" latinLnBrk="0" hangingPunct="1">
                        <a:lnSpc>
                          <a:spcPct val="100000"/>
                        </a:lnSpc>
                        <a:spcBef>
                          <a:spcPts val="0"/>
                        </a:spcBef>
                        <a:spcAft>
                          <a:spcPts val="0"/>
                        </a:spcAft>
                        <a:buClrTx/>
                        <a:buSzTx/>
                        <a:buFontTx/>
                        <a:buNone/>
                        <a:tabLst/>
                        <a:defRPr/>
                      </a:pPr>
                      <a:endParaRPr lang="en-US" altLang="ja-JP" sz="1400" b="0" i="0" u="none" strike="noStrike" dirty="0">
                        <a:solidFill>
                          <a:schemeClr val="tx1">
                            <a:lumMod val="75000"/>
                            <a:lumOff val="25000"/>
                          </a:schemeClr>
                        </a:solidFill>
                        <a:effectLst/>
                        <a:latin typeface="+mn-ea"/>
                        <a:ea typeface="+mn-ea"/>
                      </a:endParaRPr>
                    </a:p>
                  </a:txBody>
                  <a:tcPr marL="9523" marR="9523" marT="9522" marB="0" anchor="ctr">
                    <a:lnL>
                      <a:noFill/>
                    </a:lnL>
                    <a:lnR>
                      <a:noFill/>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marL="0" marR="0" lvl="0" indent="0" algn="l" defTabSz="1150132" rtl="0" eaLnBrk="1" fontAlgn="ctr" latinLnBrk="0" hangingPunct="1">
                        <a:lnSpc>
                          <a:spcPct val="100000"/>
                        </a:lnSpc>
                        <a:spcBef>
                          <a:spcPts val="0"/>
                        </a:spcBef>
                        <a:spcAft>
                          <a:spcPts val="0"/>
                        </a:spcAft>
                        <a:buClrTx/>
                        <a:buSzTx/>
                        <a:buFontTx/>
                        <a:buNone/>
                        <a:tabLst/>
                        <a:defRPr/>
                      </a:pPr>
                      <a:r>
                        <a:rPr lang="ja-JP" altLang="en-US" sz="1200" b="0" i="0" u="none" strike="noStrike" dirty="0">
                          <a:solidFill>
                            <a:schemeClr val="tx1"/>
                          </a:solidFill>
                          <a:effectLst/>
                          <a:latin typeface="Meiryo UI" panose="020B0604030504040204" pitchFamily="50" charset="-128"/>
                          <a:ea typeface="Meiryo UI" panose="020B0604030504040204" pitchFamily="50" charset="-128"/>
                        </a:rPr>
                        <a:t>　　</a:t>
                      </a:r>
                      <a:r>
                        <a:rPr kumimoji="1" lang="en-US" altLang="ja-JP" sz="1200" b="0" i="0" u="none" strike="noStrike" kern="1200" dirty="0">
                          <a:solidFill>
                            <a:schemeClr val="tx1"/>
                          </a:solidFill>
                          <a:effectLst/>
                          <a:latin typeface="Meiryo UI" panose="020B0604030504040204" pitchFamily="50" charset="-128"/>
                          <a:ea typeface="Meiryo UI" panose="020B0604030504040204" pitchFamily="50" charset="-128"/>
                          <a:cs typeface="+mn-cs"/>
                        </a:rPr>
                        <a:t>Fluorine Coating</a:t>
                      </a:r>
                      <a:endParaRPr lang="en-US" altLang="ja-JP" sz="1200" b="0" i="0" u="none" strike="noStrike" dirty="0">
                        <a:solidFill>
                          <a:schemeClr val="tx1"/>
                        </a:solidFill>
                        <a:effectLst/>
                        <a:latin typeface="Meiryo UI" panose="020B0604030504040204" pitchFamily="50" charset="-128"/>
                        <a:ea typeface="Meiryo UI" panose="020B0604030504040204" pitchFamily="50" charset="-128"/>
                      </a:endParaRPr>
                    </a:p>
                  </a:txBody>
                  <a:tcPr marL="9523" marR="108000" marT="9522" marB="0" anchor="ctr">
                    <a:lnL>
                      <a:noFill/>
                    </a:lnL>
                    <a:lnR>
                      <a:noFill/>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838851654"/>
                  </a:ext>
                </a:extLst>
              </a:tr>
              <a:tr h="338397">
                <a:tc>
                  <a:txBody>
                    <a:bodyPr/>
                    <a:lstStyle/>
                    <a:p>
                      <a:pPr marL="0" marR="0" lvl="0" indent="0" algn="l" defTabSz="1008400" rtl="0" eaLnBrk="1" fontAlgn="ctr" latinLnBrk="0" hangingPunct="1">
                        <a:lnSpc>
                          <a:spcPct val="100000"/>
                        </a:lnSpc>
                        <a:spcBef>
                          <a:spcPts val="0"/>
                        </a:spcBef>
                        <a:spcAft>
                          <a:spcPts val="0"/>
                        </a:spcAft>
                        <a:buClrTx/>
                        <a:buSzTx/>
                        <a:buFontTx/>
                        <a:buNone/>
                        <a:tabLst/>
                        <a:defRPr/>
                      </a:pPr>
                      <a:r>
                        <a:rPr lang="en-US" altLang="ja-JP" sz="1200" b="0" i="0" u="none" strike="noStrike" dirty="0">
                          <a:solidFill>
                            <a:schemeClr val="tx1"/>
                          </a:solidFill>
                          <a:effectLst/>
                          <a:latin typeface="Meiryo UI" panose="020B0604030504040204" pitchFamily="50" charset="-128"/>
                          <a:ea typeface="Meiryo UI" panose="020B0604030504040204" pitchFamily="50" charset="-128"/>
                        </a:rPr>
                        <a:t>    Vibration Compensation</a:t>
                      </a:r>
                    </a:p>
                  </a:txBody>
                  <a:tcPr marL="9523" marR="9523" marT="9522" marB="0" anchor="ctr">
                    <a:lnL>
                      <a:noFill/>
                    </a:lnL>
                    <a:lnR>
                      <a:noFill/>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algn="l" rtl="0" fontAlgn="ctr"/>
                      <a:r>
                        <a:rPr lang="ja-JP" altLang="en-US" sz="1200" b="0" i="0" u="none" strike="noStrike" dirty="0">
                          <a:solidFill>
                            <a:schemeClr val="tx1"/>
                          </a:solidFill>
                          <a:effectLst/>
                          <a:latin typeface="Meiryo UI" panose="020B0604030504040204" pitchFamily="50" charset="-128"/>
                          <a:ea typeface="Meiryo UI" panose="020B0604030504040204" pitchFamily="50" charset="-128"/>
                        </a:rPr>
                        <a:t>　　〇</a:t>
                      </a:r>
                      <a:endParaRPr lang="en-US" sz="1200" b="0" i="0" u="none" strike="noStrike" dirty="0">
                        <a:solidFill>
                          <a:schemeClr val="tx1"/>
                        </a:solidFill>
                        <a:effectLst/>
                        <a:latin typeface="Meiryo UI" panose="020B0604030504040204" pitchFamily="50" charset="-128"/>
                        <a:ea typeface="Meiryo UI" panose="020B0604030504040204" pitchFamily="50" charset="-128"/>
                      </a:endParaRPr>
                    </a:p>
                  </a:txBody>
                  <a:tcPr marL="9523" marR="108000" marT="9522" marB="0" anchor="ctr">
                    <a:lnL>
                      <a:noFill/>
                    </a:lnL>
                    <a:lnR>
                      <a:noFill/>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172618759"/>
                  </a:ext>
                </a:extLst>
              </a:tr>
              <a:tr h="338397">
                <a:tc>
                  <a:txBody>
                    <a:bodyPr/>
                    <a:lstStyle/>
                    <a:p>
                      <a:pPr marL="0" marR="0" lvl="0" indent="0" algn="l" defTabSz="1008400" rtl="0" eaLnBrk="1" fontAlgn="ctr" latinLnBrk="0" hangingPunct="1">
                        <a:lnSpc>
                          <a:spcPct val="100000"/>
                        </a:lnSpc>
                        <a:spcBef>
                          <a:spcPts val="0"/>
                        </a:spcBef>
                        <a:spcAft>
                          <a:spcPts val="0"/>
                        </a:spcAft>
                        <a:buClrTx/>
                        <a:buSzTx/>
                        <a:buFontTx/>
                        <a:buNone/>
                        <a:tabLst/>
                        <a:defRPr/>
                      </a:pPr>
                      <a:r>
                        <a:rPr lang="ja-JP" altLang="en-US" sz="1200" b="0" i="0" u="none" strike="noStrike" dirty="0">
                          <a:solidFill>
                            <a:schemeClr val="tx1"/>
                          </a:solidFill>
                          <a:effectLst/>
                          <a:latin typeface="Meiryo UI" panose="020B0604030504040204" pitchFamily="50" charset="-128"/>
                          <a:ea typeface="Meiryo UI" panose="020B0604030504040204" pitchFamily="50" charset="-128"/>
                        </a:rPr>
                        <a:t>　　</a:t>
                      </a:r>
                      <a:r>
                        <a:rPr lang="en-US" altLang="ja-JP" sz="1200" b="0" i="0" u="none" strike="noStrike" dirty="0">
                          <a:solidFill>
                            <a:schemeClr val="tx1"/>
                          </a:solidFill>
                          <a:effectLst/>
                          <a:latin typeface="Meiryo UI" panose="020B0604030504040204" pitchFamily="50" charset="-128"/>
                          <a:ea typeface="Meiryo UI" panose="020B0604030504040204" pitchFamily="50" charset="-128"/>
                        </a:rPr>
                        <a:t>Moisture-Resistant</a:t>
                      </a:r>
                    </a:p>
                    <a:p>
                      <a:pPr marL="0" marR="0" lvl="0" indent="0" algn="l" defTabSz="1008400" rtl="0" eaLnBrk="1" fontAlgn="ctr" latinLnBrk="0" hangingPunct="1">
                        <a:lnSpc>
                          <a:spcPct val="100000"/>
                        </a:lnSpc>
                        <a:spcBef>
                          <a:spcPts val="0"/>
                        </a:spcBef>
                        <a:spcAft>
                          <a:spcPts val="0"/>
                        </a:spcAft>
                        <a:buClrTx/>
                        <a:buSzTx/>
                        <a:buFontTx/>
                        <a:buNone/>
                        <a:tabLst/>
                        <a:defRPr/>
                      </a:pPr>
                      <a:r>
                        <a:rPr lang="ja-JP" altLang="en-US" sz="1200" b="0" i="0" u="none" strike="noStrike" dirty="0">
                          <a:solidFill>
                            <a:schemeClr val="tx1"/>
                          </a:solidFill>
                          <a:effectLst/>
                          <a:latin typeface="Meiryo UI" panose="020B0604030504040204" pitchFamily="50" charset="-128"/>
                          <a:ea typeface="Meiryo UI" panose="020B0604030504040204" pitchFamily="50" charset="-128"/>
                        </a:rPr>
                        <a:t>　  </a:t>
                      </a:r>
                      <a:r>
                        <a:rPr lang="en-US" altLang="ja-JP" sz="1200" b="0" i="0" u="none" strike="noStrike" dirty="0">
                          <a:solidFill>
                            <a:schemeClr val="tx1"/>
                          </a:solidFill>
                          <a:effectLst/>
                          <a:latin typeface="Meiryo UI" panose="020B0604030504040204" pitchFamily="50" charset="-128"/>
                          <a:ea typeface="Meiryo UI" panose="020B0604030504040204" pitchFamily="50" charset="-128"/>
                        </a:rPr>
                        <a:t>Construction </a:t>
                      </a:r>
                    </a:p>
                  </a:txBody>
                  <a:tcPr marL="9523" marR="9523" marT="9522" marB="0" anchor="ctr">
                    <a:lnL>
                      <a:noFill/>
                    </a:lnL>
                    <a:lnR>
                      <a:noFill/>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algn="l" rtl="0" fontAlgn="ctr"/>
                      <a:r>
                        <a:rPr lang="ja-JP" altLang="en-US" sz="1200" b="0" i="0" u="none" strike="noStrike" dirty="0">
                          <a:solidFill>
                            <a:schemeClr val="tx1"/>
                          </a:solidFill>
                          <a:effectLst/>
                          <a:latin typeface="Meiryo UI" panose="020B0604030504040204" pitchFamily="50" charset="-128"/>
                          <a:ea typeface="Meiryo UI" panose="020B0604030504040204" pitchFamily="50" charset="-128"/>
                        </a:rPr>
                        <a:t>　　〇</a:t>
                      </a:r>
                      <a:endParaRPr lang="en-US" sz="1200" b="0" i="0" u="none" strike="noStrike" dirty="0">
                        <a:solidFill>
                          <a:schemeClr val="tx1"/>
                        </a:solidFill>
                        <a:effectLst/>
                        <a:latin typeface="Meiryo UI" panose="020B0604030504040204" pitchFamily="50" charset="-128"/>
                        <a:ea typeface="Meiryo UI" panose="020B0604030504040204" pitchFamily="50" charset="-128"/>
                      </a:endParaRPr>
                    </a:p>
                  </a:txBody>
                  <a:tcPr marL="9523" marR="108000" marT="9522" marB="0" anchor="ctr">
                    <a:lnL>
                      <a:noFill/>
                    </a:lnL>
                    <a:lnR>
                      <a:noFill/>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13"/>
                  </a:ext>
                </a:extLst>
              </a:tr>
              <a:tr h="338397">
                <a:tc>
                  <a:txBody>
                    <a:bodyPr/>
                    <a:lstStyle/>
                    <a:p>
                      <a:pPr algn="l" rtl="0" fontAlgn="ctr"/>
                      <a:r>
                        <a:rPr lang="ja-JP" altLang="en-US" sz="1200" b="0" i="0" u="none" strike="noStrike" dirty="0">
                          <a:solidFill>
                            <a:schemeClr val="tx1"/>
                          </a:solidFill>
                          <a:effectLst/>
                          <a:latin typeface="Meiryo UI" panose="020B0604030504040204" pitchFamily="50" charset="-128"/>
                          <a:ea typeface="Meiryo UI" panose="020B0604030504040204" pitchFamily="50" charset="-128"/>
                        </a:rPr>
                        <a:t>　　</a:t>
                      </a:r>
                      <a:r>
                        <a:rPr lang="en-US" altLang="ja-JP" sz="1200" b="0" i="0" u="none" strike="noStrike" dirty="0">
                          <a:solidFill>
                            <a:schemeClr val="tx1"/>
                          </a:solidFill>
                          <a:effectLst/>
                          <a:latin typeface="Meiryo UI" panose="020B0604030504040204" pitchFamily="50" charset="-128"/>
                          <a:ea typeface="Meiryo UI" panose="020B0604030504040204" pitchFamily="50" charset="-128"/>
                        </a:rPr>
                        <a:t>Filter Size</a:t>
                      </a:r>
                      <a:endParaRPr lang="en-US" sz="1200" b="0" i="0" u="none" strike="noStrike" dirty="0">
                        <a:solidFill>
                          <a:schemeClr val="tx1"/>
                        </a:solidFill>
                        <a:effectLst/>
                        <a:latin typeface="Meiryo UI" panose="020B0604030504040204" pitchFamily="50" charset="-128"/>
                        <a:ea typeface="Meiryo UI" panose="020B0604030504040204" pitchFamily="50" charset="-128"/>
                      </a:endParaRPr>
                    </a:p>
                  </a:txBody>
                  <a:tcPr marL="9523" marR="9523" marT="9522" marB="0" anchor="ctr">
                    <a:lnL>
                      <a:noFill/>
                    </a:lnL>
                    <a:lnR>
                      <a:noFill/>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algn="l" rtl="0" fontAlgn="ctr"/>
                      <a:r>
                        <a:rPr lang="ja-JP" altLang="en-US" sz="1200" b="0" i="0" u="none" strike="noStrike" dirty="0">
                          <a:solidFill>
                            <a:schemeClr val="tx1"/>
                          </a:solidFill>
                          <a:effectLst/>
                          <a:latin typeface="Meiryo UI" panose="020B0604030504040204" pitchFamily="50" charset="-128"/>
                          <a:ea typeface="Meiryo UI" panose="020B0604030504040204" pitchFamily="50" charset="-128"/>
                        </a:rPr>
                        <a:t>　　</a:t>
                      </a:r>
                      <a:r>
                        <a:rPr lang="en-US" altLang="ja-JP" sz="1200" b="0" i="0" u="none" strike="noStrike" dirty="0">
                          <a:solidFill>
                            <a:schemeClr val="tx1"/>
                          </a:solidFill>
                          <a:effectLst/>
                          <a:latin typeface="Meiryo UI" panose="020B0604030504040204" pitchFamily="50" charset="-128"/>
                          <a:ea typeface="Meiryo UI" panose="020B0604030504040204" pitchFamily="50" charset="-128"/>
                        </a:rPr>
                        <a:t>φ67</a:t>
                      </a:r>
                      <a:r>
                        <a:rPr lang="en-US" sz="1200" b="0" i="0" u="none" strike="noStrike" dirty="0">
                          <a:solidFill>
                            <a:schemeClr val="tx1"/>
                          </a:solidFill>
                          <a:effectLst/>
                          <a:latin typeface="Meiryo UI" panose="020B0604030504040204" pitchFamily="50" charset="-128"/>
                          <a:ea typeface="Meiryo UI" panose="020B0604030504040204" pitchFamily="50" charset="-128"/>
                        </a:rPr>
                        <a:t>mm</a:t>
                      </a:r>
                    </a:p>
                  </a:txBody>
                  <a:tcPr marL="9523" marR="108000" marT="9522" marB="0" anchor="ctr">
                    <a:lnL>
                      <a:noFill/>
                    </a:lnL>
                    <a:lnR>
                      <a:noFill/>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15"/>
                  </a:ext>
                </a:extLst>
              </a:tr>
              <a:tr h="338397">
                <a:tc rowSpan="3">
                  <a:txBody>
                    <a:bodyPr/>
                    <a:lstStyle/>
                    <a:p>
                      <a:pPr marL="0" marR="0" lvl="0" indent="0" algn="l" defTabSz="1008400" rtl="0" eaLnBrk="1" fontAlgn="ctr" latinLnBrk="0" hangingPunct="1">
                        <a:lnSpc>
                          <a:spcPct val="100000"/>
                        </a:lnSpc>
                        <a:spcBef>
                          <a:spcPts val="0"/>
                        </a:spcBef>
                        <a:spcAft>
                          <a:spcPts val="0"/>
                        </a:spcAft>
                        <a:buClrTx/>
                        <a:buSzTx/>
                        <a:buFontTx/>
                        <a:buNone/>
                        <a:tabLst/>
                        <a:defRPr/>
                      </a:pPr>
                      <a:r>
                        <a:rPr lang="ja-JP" altLang="en-US" sz="1200" b="0" i="0" u="none" strike="noStrike" dirty="0">
                          <a:solidFill>
                            <a:schemeClr val="tx1"/>
                          </a:solidFill>
                          <a:effectLst/>
                          <a:latin typeface="Meiryo UI" panose="020B0604030504040204" pitchFamily="50" charset="-128"/>
                          <a:ea typeface="Meiryo UI" panose="020B0604030504040204" pitchFamily="50" charset="-128"/>
                        </a:rPr>
                        <a:t>　　</a:t>
                      </a:r>
                      <a:r>
                        <a:rPr lang="en-US" altLang="ja-JP" sz="1200" b="0" i="0" u="none" strike="noStrike" dirty="0">
                          <a:solidFill>
                            <a:schemeClr val="tx1"/>
                          </a:solidFill>
                          <a:effectLst/>
                          <a:latin typeface="Meiryo UI" panose="020B0604030504040204" pitchFamily="50" charset="-128"/>
                          <a:ea typeface="Meiryo UI" panose="020B0604030504040204" pitchFamily="50" charset="-128"/>
                        </a:rPr>
                        <a:t>Measurement</a:t>
                      </a:r>
                    </a:p>
                  </a:txBody>
                  <a:tcPr marL="9523" marR="9523" marT="9522" marB="0" anchor="ctr">
                    <a:lnL>
                      <a:noFill/>
                    </a:lnL>
                    <a:lnR>
                      <a:noFill/>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marL="0" marR="0" lvl="0" indent="0" algn="l" defTabSz="1008400" rtl="0" eaLnBrk="1" fontAlgn="ctr" latinLnBrk="0" hangingPunct="1">
                        <a:lnSpc>
                          <a:spcPct val="100000"/>
                        </a:lnSpc>
                        <a:spcBef>
                          <a:spcPts val="0"/>
                        </a:spcBef>
                        <a:spcAft>
                          <a:spcPts val="0"/>
                        </a:spcAft>
                        <a:buClrTx/>
                        <a:buSzTx/>
                        <a:buFontTx/>
                        <a:buNone/>
                        <a:tabLst/>
                        <a:defRPr/>
                      </a:pPr>
                      <a:r>
                        <a:rPr lang="ja-JP" altLang="en-US" sz="1200" b="0" i="0" u="none" strike="noStrike" dirty="0">
                          <a:solidFill>
                            <a:schemeClr val="tx1"/>
                          </a:solidFill>
                          <a:effectLst/>
                          <a:latin typeface="Meiryo UI" panose="020B0604030504040204" pitchFamily="50" charset="-128"/>
                          <a:ea typeface="Meiryo UI" panose="020B0604030504040204" pitchFamily="50" charset="-128"/>
                        </a:rPr>
                        <a:t>　　</a:t>
                      </a:r>
                      <a:r>
                        <a:rPr kumimoji="1" lang="de-DE" altLang="ja-JP" sz="1200" b="0" i="0" u="none" strike="noStrike" kern="1200" dirty="0">
                          <a:solidFill>
                            <a:schemeClr val="tx1"/>
                          </a:solidFill>
                          <a:effectLst/>
                          <a:latin typeface="Meiryo UI" panose="020B0604030504040204" pitchFamily="50" charset="-128"/>
                          <a:ea typeface="Meiryo UI" panose="020B0604030504040204" pitchFamily="50" charset="-128"/>
                          <a:cs typeface="+mn-cs"/>
                        </a:rPr>
                        <a:t>Maximum diameter</a:t>
                      </a:r>
                      <a:r>
                        <a:rPr kumimoji="1" lang="en-US" altLang="ja-JP" sz="1200" b="0" i="0" u="none" strike="noStrike" kern="1200" dirty="0">
                          <a:solidFill>
                            <a:schemeClr val="tx1"/>
                          </a:solidFill>
                          <a:effectLst/>
                          <a:latin typeface="Meiryo UI" panose="020B0604030504040204" pitchFamily="50" charset="-128"/>
                          <a:ea typeface="Meiryo UI" panose="020B0604030504040204" pitchFamily="50" charset="-128"/>
                          <a:cs typeface="+mn-cs"/>
                        </a:rPr>
                        <a:t>:</a:t>
                      </a:r>
                      <a:r>
                        <a:rPr kumimoji="1" lang="ja-JP" altLang="en-US" sz="1200" b="0" i="0" u="none" strike="noStrike" kern="1200" dirty="0">
                          <a:solidFill>
                            <a:schemeClr val="tx1"/>
                          </a:solidFill>
                          <a:effectLst/>
                          <a:latin typeface="Meiryo UI" panose="020B0604030504040204" pitchFamily="50" charset="-128"/>
                          <a:ea typeface="Meiryo UI" panose="020B0604030504040204" pitchFamily="50" charset="-128"/>
                          <a:cs typeface="+mn-cs"/>
                        </a:rPr>
                        <a:t> </a:t>
                      </a:r>
                      <a:r>
                        <a:rPr lang="en-US" altLang="ja-JP" sz="1200" b="0" i="0" u="none" strike="noStrike" dirty="0">
                          <a:solidFill>
                            <a:schemeClr val="tx1"/>
                          </a:solidFill>
                          <a:effectLst/>
                          <a:latin typeface="Meiryo UI" panose="020B0604030504040204" pitchFamily="50" charset="-128"/>
                          <a:ea typeface="Meiryo UI" panose="020B0604030504040204" pitchFamily="50" charset="-128"/>
                        </a:rPr>
                        <a:t>φ78mm</a:t>
                      </a:r>
                    </a:p>
                  </a:txBody>
                  <a:tcPr marL="9523" marR="108000" marT="9522" marB="0" anchor="ctr">
                    <a:lnL>
                      <a:noFill/>
                    </a:lnL>
                    <a:lnR>
                      <a:noFill/>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16"/>
                  </a:ext>
                </a:extLst>
              </a:tr>
              <a:tr h="338397">
                <a:tc vMerge="1">
                  <a:txBody>
                    <a:bodyPr/>
                    <a:lstStyle/>
                    <a:p>
                      <a:pPr algn="l" rtl="0" fontAlgn="ctr"/>
                      <a:endParaRPr lang="en-US" altLang="ja-JP" sz="1400" b="0" i="0" u="none" strike="noStrike" dirty="0">
                        <a:solidFill>
                          <a:schemeClr val="tx1">
                            <a:lumMod val="75000"/>
                            <a:lumOff val="25000"/>
                          </a:schemeClr>
                        </a:solidFill>
                        <a:effectLst/>
                        <a:latin typeface="+mn-ea"/>
                        <a:ea typeface="+mn-ea"/>
                      </a:endParaRPr>
                    </a:p>
                  </a:txBody>
                  <a:tcPr marL="9523" marR="9523" marT="9522" marB="0" anchor="ctr">
                    <a:lnL>
                      <a:noFill/>
                    </a:lnL>
                    <a:lnR>
                      <a:noFill/>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algn="l" rtl="0" fontAlgn="ctr"/>
                      <a:r>
                        <a:rPr lang="ja-JP" altLang="en-US" sz="1200" b="0" i="0" u="none" strike="noStrike" dirty="0">
                          <a:solidFill>
                            <a:schemeClr val="tx1"/>
                          </a:solidFill>
                          <a:effectLst/>
                          <a:latin typeface="Meiryo UI" panose="020B0604030504040204" pitchFamily="50" charset="-128"/>
                          <a:ea typeface="Meiryo UI" panose="020B0604030504040204" pitchFamily="50" charset="-128"/>
                        </a:rPr>
                        <a:t>　　</a:t>
                      </a:r>
                      <a:r>
                        <a:rPr kumimoji="1" lang="de-DE" altLang="ja-JP" sz="1200" b="0" i="0" u="none" strike="noStrike" kern="1200" dirty="0">
                          <a:solidFill>
                            <a:schemeClr val="tx1"/>
                          </a:solidFill>
                          <a:effectLst/>
                          <a:latin typeface="Meiryo UI" panose="020B0604030504040204" pitchFamily="50" charset="-128"/>
                          <a:ea typeface="Meiryo UI" panose="020B0604030504040204" pitchFamily="50" charset="-128"/>
                          <a:cs typeface="+mn-cs"/>
                        </a:rPr>
                        <a:t>Length</a:t>
                      </a:r>
                      <a:r>
                        <a:rPr kumimoji="1" lang="en-US" altLang="ja-JP" sz="1200" b="0" i="0" u="none" strike="noStrike" kern="1200" dirty="0">
                          <a:solidFill>
                            <a:schemeClr val="tx1"/>
                          </a:solidFill>
                          <a:effectLst/>
                          <a:latin typeface="Meiryo UI" panose="020B0604030504040204" pitchFamily="50" charset="-128"/>
                          <a:ea typeface="Meiryo UI" panose="020B0604030504040204" pitchFamily="50" charset="-128"/>
                          <a:cs typeface="+mn-cs"/>
                        </a:rPr>
                        <a:t>:</a:t>
                      </a:r>
                      <a:r>
                        <a:rPr kumimoji="1" lang="ja-JP" altLang="en-US" sz="1200" b="0" i="0" u="none" strike="noStrike" kern="1200" dirty="0">
                          <a:solidFill>
                            <a:schemeClr val="tx1"/>
                          </a:solidFill>
                          <a:effectLst/>
                          <a:latin typeface="Meiryo UI" panose="020B0604030504040204" pitchFamily="50" charset="-128"/>
                          <a:ea typeface="Meiryo UI" panose="020B0604030504040204" pitchFamily="50" charset="-128"/>
                          <a:cs typeface="+mn-cs"/>
                        </a:rPr>
                        <a:t>  </a:t>
                      </a:r>
                      <a:r>
                        <a:rPr lang="en-US" altLang="ja-JP" sz="1200" b="0" i="0" u="none" strike="noStrike" dirty="0">
                          <a:solidFill>
                            <a:schemeClr val="tx1"/>
                          </a:solidFill>
                          <a:effectLst/>
                          <a:latin typeface="Meiryo UI" panose="020B0604030504040204" pitchFamily="50" charset="-128"/>
                          <a:ea typeface="Meiryo UI" panose="020B0604030504040204" pitchFamily="50" charset="-128"/>
                        </a:rPr>
                        <a:t>150mm (5.9in)</a:t>
                      </a:r>
                      <a:endParaRPr lang="en-US" sz="1200" b="0" i="0" u="none" strike="noStrike" dirty="0">
                        <a:solidFill>
                          <a:schemeClr val="tx1"/>
                        </a:solidFill>
                        <a:effectLst/>
                        <a:latin typeface="Meiryo UI" panose="020B0604030504040204" pitchFamily="50" charset="-128"/>
                        <a:ea typeface="Meiryo UI" panose="020B0604030504040204" pitchFamily="50" charset="-128"/>
                      </a:endParaRPr>
                    </a:p>
                  </a:txBody>
                  <a:tcPr marL="9523" marR="108000" marT="9522" marB="0" anchor="ctr">
                    <a:lnL>
                      <a:noFill/>
                    </a:lnL>
                    <a:lnR>
                      <a:noFill/>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220453799"/>
                  </a:ext>
                </a:extLst>
              </a:tr>
              <a:tr h="338397">
                <a:tc vMerge="1">
                  <a:txBody>
                    <a:bodyPr/>
                    <a:lstStyle/>
                    <a:p>
                      <a:pPr algn="l" rtl="0" fontAlgn="ctr"/>
                      <a:endParaRPr lang="en-US" altLang="ja-JP" sz="1400" b="0" i="0" u="none" strike="noStrike" dirty="0">
                        <a:solidFill>
                          <a:schemeClr val="tx1">
                            <a:lumMod val="75000"/>
                            <a:lumOff val="25000"/>
                          </a:schemeClr>
                        </a:solidFill>
                        <a:effectLst/>
                        <a:latin typeface="+mn-ea"/>
                        <a:ea typeface="+mn-ea"/>
                      </a:endParaRPr>
                    </a:p>
                  </a:txBody>
                  <a:tcPr marL="9523" marR="9523" marT="9522" marB="0" anchor="ctr">
                    <a:lnL>
                      <a:noFill/>
                    </a:lnL>
                    <a:lnR>
                      <a:noFill/>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algn="l" rtl="0" fontAlgn="ctr"/>
                      <a:r>
                        <a:rPr lang="ja-JP" altLang="en-US" sz="1200" b="0" i="0" u="none" strike="noStrike" dirty="0">
                          <a:solidFill>
                            <a:schemeClr val="tx1"/>
                          </a:solidFill>
                          <a:effectLst/>
                          <a:latin typeface="Meiryo UI" panose="020B0604030504040204" pitchFamily="50" charset="-128"/>
                          <a:ea typeface="Meiryo UI" panose="020B0604030504040204" pitchFamily="50" charset="-128"/>
                        </a:rPr>
                        <a:t>　　</a:t>
                      </a:r>
                      <a:r>
                        <a:rPr kumimoji="1" lang="en-US" altLang="ja-JP" sz="1200" b="0" i="0" u="none" strike="noStrike" kern="1200" dirty="0">
                          <a:solidFill>
                            <a:schemeClr val="tx1"/>
                          </a:solidFill>
                          <a:effectLst/>
                          <a:latin typeface="Meiryo UI" panose="020B0604030504040204" pitchFamily="50" charset="-128"/>
                          <a:ea typeface="Meiryo UI" panose="020B0604030504040204" pitchFamily="50" charset="-128"/>
                          <a:cs typeface="+mn-cs"/>
                        </a:rPr>
                        <a:t>Weight:  665</a:t>
                      </a:r>
                      <a:r>
                        <a:rPr lang="en-US" altLang="ja-JP" sz="1200" b="0" i="0" u="none" strike="noStrike" dirty="0">
                          <a:solidFill>
                            <a:schemeClr val="tx1"/>
                          </a:solidFill>
                          <a:effectLst/>
                          <a:latin typeface="Meiryo UI" panose="020B0604030504040204" pitchFamily="50" charset="-128"/>
                          <a:ea typeface="Meiryo UI" panose="020B0604030504040204" pitchFamily="50" charset="-128"/>
                        </a:rPr>
                        <a:t>g (23.5oz)</a:t>
                      </a:r>
                      <a:endParaRPr lang="en-US" sz="1200" b="0" i="0" u="none" strike="noStrike" dirty="0">
                        <a:solidFill>
                          <a:schemeClr val="tx1"/>
                        </a:solidFill>
                        <a:effectLst/>
                        <a:latin typeface="Meiryo UI" panose="020B0604030504040204" pitchFamily="50" charset="-128"/>
                        <a:ea typeface="Meiryo UI" panose="020B0604030504040204" pitchFamily="50" charset="-128"/>
                      </a:endParaRPr>
                    </a:p>
                  </a:txBody>
                  <a:tcPr marL="9523" marR="108000" marT="9522" marB="0" anchor="ctr">
                    <a:lnL>
                      <a:noFill/>
                    </a:lnL>
                    <a:lnR>
                      <a:noFill/>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823681699"/>
                  </a:ext>
                </a:extLst>
              </a:tr>
              <a:tr h="338397">
                <a:tc>
                  <a:txBody>
                    <a:bodyPr/>
                    <a:lstStyle/>
                    <a:p>
                      <a:pPr algn="l" rtl="0" fontAlgn="ctr"/>
                      <a:r>
                        <a:rPr lang="ja-JP" altLang="en-US" sz="1200" b="0" i="0" u="none" strike="noStrike" dirty="0">
                          <a:solidFill>
                            <a:schemeClr val="tx1"/>
                          </a:solidFill>
                          <a:effectLst/>
                          <a:latin typeface="Meiryo UI" panose="020B0604030504040204" pitchFamily="50" charset="-128"/>
                          <a:ea typeface="Meiryo UI" panose="020B0604030504040204" pitchFamily="50" charset="-128"/>
                        </a:rPr>
                        <a:t>　　</a:t>
                      </a:r>
                      <a:r>
                        <a:rPr lang="en-US" altLang="ja-JP" sz="1200" b="0" i="0" u="none" strike="noStrike" dirty="0">
                          <a:solidFill>
                            <a:schemeClr val="tx1"/>
                          </a:solidFill>
                          <a:effectLst/>
                          <a:latin typeface="Meiryo UI" panose="020B0604030504040204" pitchFamily="50" charset="-128"/>
                          <a:ea typeface="Meiryo UI" panose="020B0604030504040204" pitchFamily="50" charset="-128"/>
                        </a:rPr>
                        <a:t>Included Accessories</a:t>
                      </a:r>
                      <a:endParaRPr lang="en-US" altLang="ja-JP" sz="1200" b="0" i="0" u="none" strike="noStrike" dirty="0">
                        <a:solidFill>
                          <a:schemeClr val="tx1"/>
                        </a:solidFill>
                        <a:effectLst>
                          <a:outerShdw blurRad="38100" dist="38100" dir="2700000" algn="tl">
                            <a:srgbClr val="000000">
                              <a:alpha val="43137"/>
                            </a:srgbClr>
                          </a:outerShdw>
                        </a:effectLst>
                        <a:latin typeface="Meiryo UI" panose="020B0604030504040204" pitchFamily="50" charset="-128"/>
                        <a:ea typeface="Meiryo UI" panose="020B0604030504040204" pitchFamily="50" charset="-128"/>
                      </a:endParaRPr>
                    </a:p>
                  </a:txBody>
                  <a:tcPr marL="9523" marR="9523" marT="9522" marB="0" anchor="ctr">
                    <a:lnL>
                      <a:noFill/>
                    </a:lnL>
                    <a:lnR>
                      <a:noFill/>
                    </a:lnR>
                    <a:lnT w="12700" cap="flat" cmpd="sng" algn="ctr">
                      <a:solidFill>
                        <a:schemeClr val="tx1">
                          <a:lumMod val="50000"/>
                          <a:lumOff val="50000"/>
                        </a:schemeClr>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rtl="0" fontAlgn="ctr"/>
                      <a:r>
                        <a:rPr lang="ja-JP" altLang="en-US" sz="1200" b="0" i="0" u="none" strike="noStrike" dirty="0">
                          <a:solidFill>
                            <a:schemeClr val="tx1"/>
                          </a:solidFill>
                          <a:effectLst/>
                          <a:latin typeface="Meiryo UI" panose="020B0604030504040204" pitchFamily="50" charset="-128"/>
                          <a:ea typeface="Meiryo UI" panose="020B0604030504040204" pitchFamily="50" charset="-128"/>
                        </a:rPr>
                        <a:t>　　</a:t>
                      </a:r>
                      <a:r>
                        <a:rPr kumimoji="1" lang="en-US" altLang="ja-JP" sz="1200" b="0" i="0" u="none" strike="noStrike" kern="1200" dirty="0">
                          <a:solidFill>
                            <a:schemeClr val="tx1"/>
                          </a:solidFill>
                          <a:effectLst/>
                          <a:latin typeface="Meiryo UI" panose="020B0604030504040204" pitchFamily="50" charset="-128"/>
                          <a:ea typeface="Meiryo UI" panose="020B0604030504040204" pitchFamily="50" charset="-128"/>
                          <a:cs typeface="+mn-cs"/>
                        </a:rPr>
                        <a:t>Flower-shaped hood, Front cap, Rear cap</a:t>
                      </a:r>
                      <a:endParaRPr lang="en-US" sz="1200" b="0" i="0" u="none" strike="noStrike" dirty="0">
                        <a:solidFill>
                          <a:schemeClr val="tx1"/>
                        </a:solidFill>
                        <a:effectLst/>
                        <a:latin typeface="Meiryo UI" panose="020B0604030504040204" pitchFamily="50" charset="-128"/>
                        <a:ea typeface="Meiryo UI" panose="020B0604030504040204" pitchFamily="50" charset="-128"/>
                      </a:endParaRPr>
                    </a:p>
                  </a:txBody>
                  <a:tcPr marL="9523" marR="108000" marT="9522" marB="0" anchor="ctr">
                    <a:lnL>
                      <a:noFill/>
                    </a:lnL>
                    <a:lnR>
                      <a:noFill/>
                    </a:lnR>
                    <a:lnT w="12700" cap="flat" cmpd="sng" algn="ctr">
                      <a:solidFill>
                        <a:schemeClr val="tx1">
                          <a:lumMod val="50000"/>
                          <a:lumOff val="50000"/>
                        </a:schemeClr>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19"/>
                  </a:ext>
                </a:extLst>
              </a:tr>
            </a:tbl>
          </a:graphicData>
        </a:graphic>
      </p:graphicFrame>
      <p:sp>
        <p:nvSpPr>
          <p:cNvPr id="2" name="タイトル 1">
            <a:extLst>
              <a:ext uri="{FF2B5EF4-FFF2-40B4-BE49-F238E27FC236}">
                <a16:creationId xmlns:a16="http://schemas.microsoft.com/office/drawing/2014/main" id="{68EB6982-69C9-23E3-B8A6-818E53EE65C7}"/>
              </a:ext>
            </a:extLst>
          </p:cNvPr>
          <p:cNvSpPr txBox="1">
            <a:spLocks/>
          </p:cNvSpPr>
          <p:nvPr/>
        </p:nvSpPr>
        <p:spPr>
          <a:xfrm>
            <a:off x="307658" y="56358"/>
            <a:ext cx="10511094" cy="746012"/>
          </a:xfrm>
          <a:prstGeom prst="rect">
            <a:avLst/>
          </a:prstGeom>
        </p:spPr>
        <p:txBody>
          <a:bodyPr lIns="72000" tIns="72000" rIns="72000" bIns="72000" anchor="ctr" anchorCtr="0"/>
          <a:lstStyle>
            <a:lvl1pPr>
              <a:lnSpc>
                <a:spcPct val="90000"/>
              </a:lnSpc>
              <a:defRPr sz="2400">
                <a:solidFill>
                  <a:srgbClr val="FFFFFF"/>
                </a:solidFill>
                <a:latin typeface="+mj-lt"/>
                <a:ea typeface="Arai"/>
                <a:cs typeface="Arai"/>
                <a:sym typeface="Arai"/>
              </a:defRPr>
            </a:lvl1pPr>
            <a:lvl2pPr>
              <a:lnSpc>
                <a:spcPct val="90000"/>
              </a:lnSpc>
              <a:defRPr sz="2200">
                <a:solidFill>
                  <a:srgbClr val="FFFFFF"/>
                </a:solidFill>
                <a:latin typeface="Arai"/>
                <a:ea typeface="Arai"/>
                <a:cs typeface="Arai"/>
                <a:sym typeface="Arai"/>
              </a:defRPr>
            </a:lvl2pPr>
            <a:lvl3pPr>
              <a:lnSpc>
                <a:spcPct val="90000"/>
              </a:lnSpc>
              <a:defRPr sz="2200">
                <a:solidFill>
                  <a:srgbClr val="FFFFFF"/>
                </a:solidFill>
                <a:latin typeface="Arai"/>
                <a:ea typeface="Arai"/>
                <a:cs typeface="Arai"/>
                <a:sym typeface="Arai"/>
              </a:defRPr>
            </a:lvl3pPr>
            <a:lvl4pPr>
              <a:lnSpc>
                <a:spcPct val="90000"/>
              </a:lnSpc>
              <a:defRPr sz="2200">
                <a:solidFill>
                  <a:srgbClr val="FFFFFF"/>
                </a:solidFill>
                <a:latin typeface="Arai"/>
                <a:ea typeface="Arai"/>
                <a:cs typeface="Arai"/>
                <a:sym typeface="Arai"/>
              </a:defRPr>
            </a:lvl4pPr>
            <a:lvl5pPr>
              <a:lnSpc>
                <a:spcPct val="90000"/>
              </a:lnSpc>
              <a:defRPr sz="2200">
                <a:solidFill>
                  <a:srgbClr val="FFFFFF"/>
                </a:solidFill>
                <a:latin typeface="Arai"/>
                <a:ea typeface="Arai"/>
                <a:cs typeface="Arai"/>
                <a:sym typeface="Arai"/>
              </a:defRPr>
            </a:lvl5pPr>
            <a:lvl6pPr>
              <a:lnSpc>
                <a:spcPct val="90000"/>
              </a:lnSpc>
              <a:defRPr sz="2200">
                <a:solidFill>
                  <a:srgbClr val="FFFFFF"/>
                </a:solidFill>
                <a:latin typeface="Arai"/>
                <a:ea typeface="Arai"/>
                <a:cs typeface="Arai"/>
                <a:sym typeface="Arai"/>
              </a:defRPr>
            </a:lvl6pPr>
            <a:lvl7pPr>
              <a:lnSpc>
                <a:spcPct val="90000"/>
              </a:lnSpc>
              <a:defRPr sz="2200">
                <a:solidFill>
                  <a:srgbClr val="FFFFFF"/>
                </a:solidFill>
                <a:latin typeface="Arai"/>
                <a:ea typeface="Arai"/>
                <a:cs typeface="Arai"/>
                <a:sym typeface="Arai"/>
              </a:defRPr>
            </a:lvl7pPr>
            <a:lvl8pPr>
              <a:lnSpc>
                <a:spcPct val="90000"/>
              </a:lnSpc>
              <a:defRPr sz="2200">
                <a:solidFill>
                  <a:srgbClr val="FFFFFF"/>
                </a:solidFill>
                <a:latin typeface="Arai"/>
                <a:ea typeface="Arai"/>
                <a:cs typeface="Arai"/>
                <a:sym typeface="Arai"/>
              </a:defRPr>
            </a:lvl8pPr>
            <a:lvl9pPr>
              <a:lnSpc>
                <a:spcPct val="90000"/>
              </a:lnSpc>
              <a:defRPr sz="2200">
                <a:solidFill>
                  <a:srgbClr val="FFFFFF"/>
                </a:solidFill>
                <a:latin typeface="Arai"/>
                <a:ea typeface="Arai"/>
                <a:cs typeface="Arai"/>
                <a:sym typeface="Arai"/>
              </a:defRPr>
            </a:lvl9pPr>
          </a:lstStyle>
          <a:p>
            <a:pPr>
              <a:lnSpc>
                <a:spcPct val="100000"/>
              </a:lnSpc>
            </a:pPr>
            <a:r>
              <a:rPr lang="en-US" altLang="ja-JP" b="1" u="sng" dirty="0">
                <a:solidFill>
                  <a:srgbClr val="005BAB"/>
                </a:solidFill>
                <a:latin typeface="Meiryo UI" panose="020B0604030504040204" pitchFamily="50" charset="-128"/>
                <a:ea typeface="Meiryo UI" panose="020B0604030504040204" pitchFamily="50" charset="-128"/>
                <a:cs typeface="Arial" panose="020B0604020202020204" pitchFamily="34" charset="0"/>
              </a:rPr>
              <a:t>Specifications</a:t>
            </a:r>
            <a:endParaRPr lang="en-US" altLang="ja-JP" b="1" u="sng" strike="sngStrike" kern="100" dirty="0">
              <a:solidFill>
                <a:srgbClr val="FF0000"/>
              </a:solidFill>
              <a:latin typeface="Meiryo UI" panose="020B0604030504040204" pitchFamily="50" charset="-128"/>
              <a:ea typeface="Meiryo UI" panose="020B0604030504040204" pitchFamily="50" charset="-128"/>
              <a:cs typeface="Arial" panose="020B0604020202020204" pitchFamily="34" charset="0"/>
            </a:endParaRPr>
          </a:p>
        </p:txBody>
      </p:sp>
      <p:pic>
        <p:nvPicPr>
          <p:cNvPr id="8" name="図 7">
            <a:extLst>
              <a:ext uri="{FF2B5EF4-FFF2-40B4-BE49-F238E27FC236}">
                <a16:creationId xmlns:a16="http://schemas.microsoft.com/office/drawing/2014/main" id="{F15C2B0A-2482-DE47-209F-15043E0F4DA2}"/>
              </a:ext>
            </a:extLst>
          </p:cNvPr>
          <p:cNvPicPr>
            <a:picLocks noChangeAspect="1"/>
          </p:cNvPicPr>
          <p:nvPr/>
        </p:nvPicPr>
        <p:blipFill>
          <a:blip r:embed="rId3"/>
          <a:stretch>
            <a:fillRect/>
          </a:stretch>
        </p:blipFill>
        <p:spPr>
          <a:xfrm rot="5400000">
            <a:off x="1108265" y="2454358"/>
            <a:ext cx="4887385" cy="2454618"/>
          </a:xfrm>
          <a:prstGeom prst="rect">
            <a:avLst/>
          </a:prstGeom>
        </p:spPr>
      </p:pic>
      <p:cxnSp>
        <p:nvCxnSpPr>
          <p:cNvPr id="4" name="直線コネクタ 3">
            <a:extLst>
              <a:ext uri="{FF2B5EF4-FFF2-40B4-BE49-F238E27FC236}">
                <a16:creationId xmlns:a16="http://schemas.microsoft.com/office/drawing/2014/main" id="{99CF017B-F826-D273-16DF-893BD6F3B5E7}"/>
              </a:ext>
            </a:extLst>
          </p:cNvPr>
          <p:cNvCxnSpPr>
            <a:cxnSpLocks/>
          </p:cNvCxnSpPr>
          <p:nvPr/>
        </p:nvCxnSpPr>
        <p:spPr>
          <a:xfrm>
            <a:off x="1921565" y="1298714"/>
            <a:ext cx="517935" cy="0"/>
          </a:xfrm>
          <a:prstGeom prst="line">
            <a:avLst/>
          </a:prstGeom>
        </p:spPr>
        <p:style>
          <a:lnRef idx="1">
            <a:schemeClr val="dk1"/>
          </a:lnRef>
          <a:fillRef idx="0">
            <a:schemeClr val="dk1"/>
          </a:fillRef>
          <a:effectRef idx="0">
            <a:schemeClr val="dk1"/>
          </a:effectRef>
          <a:fontRef idx="minor">
            <a:schemeClr val="tx1"/>
          </a:fontRef>
        </p:style>
      </p:cxnSp>
      <p:cxnSp>
        <p:nvCxnSpPr>
          <p:cNvPr id="10" name="直線コネクタ 9">
            <a:extLst>
              <a:ext uri="{FF2B5EF4-FFF2-40B4-BE49-F238E27FC236}">
                <a16:creationId xmlns:a16="http://schemas.microsoft.com/office/drawing/2014/main" id="{A84ABF5D-6CFE-FF0D-2A8C-3486F6515C84}"/>
              </a:ext>
            </a:extLst>
          </p:cNvPr>
          <p:cNvCxnSpPr>
            <a:cxnSpLocks/>
          </p:cNvCxnSpPr>
          <p:nvPr/>
        </p:nvCxnSpPr>
        <p:spPr>
          <a:xfrm>
            <a:off x="1806713" y="2484783"/>
            <a:ext cx="517935" cy="0"/>
          </a:xfrm>
          <a:prstGeom prst="line">
            <a:avLst/>
          </a:prstGeom>
        </p:spPr>
        <p:style>
          <a:lnRef idx="1">
            <a:schemeClr val="dk1"/>
          </a:lnRef>
          <a:fillRef idx="0">
            <a:schemeClr val="dk1"/>
          </a:fillRef>
          <a:effectRef idx="0">
            <a:schemeClr val="dk1"/>
          </a:effectRef>
          <a:fontRef idx="minor">
            <a:schemeClr val="tx1"/>
          </a:fontRef>
        </p:style>
      </p:cxnSp>
      <p:cxnSp>
        <p:nvCxnSpPr>
          <p:cNvPr id="11" name="直線コネクタ 10">
            <a:extLst>
              <a:ext uri="{FF2B5EF4-FFF2-40B4-BE49-F238E27FC236}">
                <a16:creationId xmlns:a16="http://schemas.microsoft.com/office/drawing/2014/main" id="{44A343FC-BDF9-2EC8-0826-2CD44CC52337}"/>
              </a:ext>
            </a:extLst>
          </p:cNvPr>
          <p:cNvCxnSpPr>
            <a:cxnSpLocks/>
          </p:cNvCxnSpPr>
          <p:nvPr/>
        </p:nvCxnSpPr>
        <p:spPr>
          <a:xfrm>
            <a:off x="1806713" y="4649305"/>
            <a:ext cx="517935" cy="0"/>
          </a:xfrm>
          <a:prstGeom prst="line">
            <a:avLst/>
          </a:prstGeom>
        </p:spPr>
        <p:style>
          <a:lnRef idx="1">
            <a:schemeClr val="dk1"/>
          </a:lnRef>
          <a:fillRef idx="0">
            <a:schemeClr val="dk1"/>
          </a:fillRef>
          <a:effectRef idx="0">
            <a:schemeClr val="dk1"/>
          </a:effectRef>
          <a:fontRef idx="minor">
            <a:schemeClr val="tx1"/>
          </a:fontRef>
        </p:style>
      </p:cxnSp>
      <p:cxnSp>
        <p:nvCxnSpPr>
          <p:cNvPr id="12" name="直線コネクタ 11">
            <a:extLst>
              <a:ext uri="{FF2B5EF4-FFF2-40B4-BE49-F238E27FC236}">
                <a16:creationId xmlns:a16="http://schemas.microsoft.com/office/drawing/2014/main" id="{8BAA6999-A0AB-428D-9B7A-F06F9137934A}"/>
              </a:ext>
            </a:extLst>
          </p:cNvPr>
          <p:cNvCxnSpPr>
            <a:cxnSpLocks/>
          </p:cNvCxnSpPr>
          <p:nvPr/>
        </p:nvCxnSpPr>
        <p:spPr>
          <a:xfrm>
            <a:off x="1806713" y="3880679"/>
            <a:ext cx="517935" cy="0"/>
          </a:xfrm>
          <a:prstGeom prst="line">
            <a:avLst/>
          </a:prstGeom>
        </p:spPr>
        <p:style>
          <a:lnRef idx="1">
            <a:schemeClr val="dk1"/>
          </a:lnRef>
          <a:fillRef idx="0">
            <a:schemeClr val="dk1"/>
          </a:fillRef>
          <a:effectRef idx="0">
            <a:schemeClr val="dk1"/>
          </a:effectRef>
          <a:fontRef idx="minor">
            <a:schemeClr val="tx1"/>
          </a:fontRef>
        </p:style>
      </p:cxnSp>
      <p:cxnSp>
        <p:nvCxnSpPr>
          <p:cNvPr id="13" name="直線コネクタ 12">
            <a:extLst>
              <a:ext uri="{FF2B5EF4-FFF2-40B4-BE49-F238E27FC236}">
                <a16:creationId xmlns:a16="http://schemas.microsoft.com/office/drawing/2014/main" id="{3B203295-D8CC-08E7-A801-22C834AC8949}"/>
              </a:ext>
            </a:extLst>
          </p:cNvPr>
          <p:cNvCxnSpPr>
            <a:cxnSpLocks/>
          </p:cNvCxnSpPr>
          <p:nvPr/>
        </p:nvCxnSpPr>
        <p:spPr>
          <a:xfrm>
            <a:off x="1921565" y="5338418"/>
            <a:ext cx="517935" cy="0"/>
          </a:xfrm>
          <a:prstGeom prst="line">
            <a:avLst/>
          </a:prstGeom>
        </p:spPr>
        <p:style>
          <a:lnRef idx="1">
            <a:schemeClr val="dk1"/>
          </a:lnRef>
          <a:fillRef idx="0">
            <a:schemeClr val="dk1"/>
          </a:fillRef>
          <a:effectRef idx="0">
            <a:schemeClr val="dk1"/>
          </a:effectRef>
          <a:fontRef idx="minor">
            <a:schemeClr val="tx1"/>
          </a:fontRef>
        </p:style>
      </p:cxnSp>
      <p:cxnSp>
        <p:nvCxnSpPr>
          <p:cNvPr id="14" name="直線コネクタ 13">
            <a:extLst>
              <a:ext uri="{FF2B5EF4-FFF2-40B4-BE49-F238E27FC236}">
                <a16:creationId xmlns:a16="http://schemas.microsoft.com/office/drawing/2014/main" id="{2104C599-4BD3-870E-5A99-3603F003C653}"/>
              </a:ext>
            </a:extLst>
          </p:cNvPr>
          <p:cNvCxnSpPr>
            <a:cxnSpLocks/>
          </p:cNvCxnSpPr>
          <p:nvPr/>
        </p:nvCxnSpPr>
        <p:spPr>
          <a:xfrm>
            <a:off x="4684643" y="4047712"/>
            <a:ext cx="408609" cy="2277164"/>
          </a:xfrm>
          <a:prstGeom prst="line">
            <a:avLst/>
          </a:prstGeom>
        </p:spPr>
        <p:style>
          <a:lnRef idx="1">
            <a:schemeClr val="dk1"/>
          </a:lnRef>
          <a:fillRef idx="0">
            <a:schemeClr val="dk1"/>
          </a:fillRef>
          <a:effectRef idx="0">
            <a:schemeClr val="dk1"/>
          </a:effectRef>
          <a:fontRef idx="minor">
            <a:schemeClr val="tx1"/>
          </a:fontRef>
        </p:style>
      </p:cxnSp>
      <p:sp>
        <p:nvSpPr>
          <p:cNvPr id="18" name="テキスト ボックス 17">
            <a:extLst>
              <a:ext uri="{FF2B5EF4-FFF2-40B4-BE49-F238E27FC236}">
                <a16:creationId xmlns:a16="http://schemas.microsoft.com/office/drawing/2014/main" id="{2BCD0065-1102-F7C4-26FB-151080C33F9F}"/>
              </a:ext>
            </a:extLst>
          </p:cNvPr>
          <p:cNvSpPr txBox="1"/>
          <p:nvPr/>
        </p:nvSpPr>
        <p:spPr>
          <a:xfrm>
            <a:off x="408652" y="1011911"/>
            <a:ext cx="2073003" cy="307777"/>
          </a:xfrm>
          <a:prstGeom prst="rect">
            <a:avLst/>
          </a:prstGeom>
          <a:noFill/>
        </p:spPr>
        <p:txBody>
          <a:bodyPr wrap="none" rtlCol="0">
            <a:spAutoFit/>
          </a:bodyPr>
          <a:lstStyle/>
          <a:p>
            <a:r>
              <a:rPr kumimoji="1" lang="en-US" altLang="ja-JP" sz="1400" dirty="0"/>
              <a:t>Filter diameter of 67mm</a:t>
            </a:r>
            <a:endParaRPr kumimoji="1" lang="ja-JP" altLang="en-US" sz="1400" dirty="0"/>
          </a:p>
        </p:txBody>
      </p:sp>
      <p:sp>
        <p:nvSpPr>
          <p:cNvPr id="19" name="テキスト ボックス 18">
            <a:extLst>
              <a:ext uri="{FF2B5EF4-FFF2-40B4-BE49-F238E27FC236}">
                <a16:creationId xmlns:a16="http://schemas.microsoft.com/office/drawing/2014/main" id="{A2A72BCD-3B87-5D36-F642-54A0836D6F69}"/>
              </a:ext>
            </a:extLst>
          </p:cNvPr>
          <p:cNvSpPr txBox="1"/>
          <p:nvPr/>
        </p:nvSpPr>
        <p:spPr>
          <a:xfrm>
            <a:off x="1267645" y="2177006"/>
            <a:ext cx="989373" cy="307777"/>
          </a:xfrm>
          <a:prstGeom prst="rect">
            <a:avLst/>
          </a:prstGeom>
          <a:noFill/>
        </p:spPr>
        <p:txBody>
          <a:bodyPr wrap="none" rtlCol="0">
            <a:spAutoFit/>
          </a:bodyPr>
          <a:lstStyle/>
          <a:p>
            <a:r>
              <a:rPr kumimoji="1" lang="en-US" altLang="ja-JP" sz="1400" dirty="0"/>
              <a:t>Zoom ring</a:t>
            </a:r>
            <a:endParaRPr kumimoji="1" lang="ja-JP" altLang="en-US" sz="1400" dirty="0"/>
          </a:p>
        </p:txBody>
      </p:sp>
      <p:sp>
        <p:nvSpPr>
          <p:cNvPr id="21" name="テキスト ボックス 20">
            <a:extLst>
              <a:ext uri="{FF2B5EF4-FFF2-40B4-BE49-F238E27FC236}">
                <a16:creationId xmlns:a16="http://schemas.microsoft.com/office/drawing/2014/main" id="{353664A9-5857-4893-29A9-0F8A1220F81C}"/>
              </a:ext>
            </a:extLst>
          </p:cNvPr>
          <p:cNvSpPr txBox="1"/>
          <p:nvPr/>
        </p:nvSpPr>
        <p:spPr>
          <a:xfrm>
            <a:off x="1267645" y="4341528"/>
            <a:ext cx="1019831" cy="307777"/>
          </a:xfrm>
          <a:prstGeom prst="rect">
            <a:avLst/>
          </a:prstGeom>
          <a:noFill/>
        </p:spPr>
        <p:txBody>
          <a:bodyPr wrap="none" rtlCol="0">
            <a:spAutoFit/>
          </a:bodyPr>
          <a:lstStyle/>
          <a:p>
            <a:r>
              <a:rPr lang="en-US" altLang="ja-JP" sz="1400" dirty="0"/>
              <a:t>Focus</a:t>
            </a:r>
            <a:r>
              <a:rPr kumimoji="1" lang="en-US" altLang="ja-JP" sz="1400" dirty="0"/>
              <a:t> ring</a:t>
            </a:r>
            <a:endParaRPr kumimoji="1" lang="ja-JP" altLang="en-US" sz="1400" dirty="0"/>
          </a:p>
        </p:txBody>
      </p:sp>
      <p:sp>
        <p:nvSpPr>
          <p:cNvPr id="22" name="テキスト ボックス 21">
            <a:extLst>
              <a:ext uri="{FF2B5EF4-FFF2-40B4-BE49-F238E27FC236}">
                <a16:creationId xmlns:a16="http://schemas.microsoft.com/office/drawing/2014/main" id="{6D6D444C-0231-8C35-48B9-C3E07CF5B26A}"/>
              </a:ext>
            </a:extLst>
          </p:cNvPr>
          <p:cNvSpPr txBox="1"/>
          <p:nvPr/>
        </p:nvSpPr>
        <p:spPr>
          <a:xfrm>
            <a:off x="729036" y="3572902"/>
            <a:ext cx="1558440" cy="307777"/>
          </a:xfrm>
          <a:prstGeom prst="rect">
            <a:avLst/>
          </a:prstGeom>
          <a:noFill/>
        </p:spPr>
        <p:txBody>
          <a:bodyPr wrap="none" rtlCol="0">
            <a:spAutoFit/>
          </a:bodyPr>
          <a:lstStyle/>
          <a:p>
            <a:r>
              <a:rPr kumimoji="1" lang="en-US" altLang="ja-JP" sz="1400" dirty="0"/>
              <a:t>Focus Set Button</a:t>
            </a:r>
            <a:endParaRPr kumimoji="1" lang="ja-JP" altLang="en-US" sz="1400" dirty="0"/>
          </a:p>
        </p:txBody>
      </p:sp>
      <p:sp>
        <p:nvSpPr>
          <p:cNvPr id="23" name="テキスト ボックス 22">
            <a:extLst>
              <a:ext uri="{FF2B5EF4-FFF2-40B4-BE49-F238E27FC236}">
                <a16:creationId xmlns:a16="http://schemas.microsoft.com/office/drawing/2014/main" id="{B970C3AB-5F9B-57CB-FCFC-8378ADFE6665}"/>
              </a:ext>
            </a:extLst>
          </p:cNvPr>
          <p:cNvSpPr txBox="1"/>
          <p:nvPr/>
        </p:nvSpPr>
        <p:spPr>
          <a:xfrm>
            <a:off x="902992" y="5036440"/>
            <a:ext cx="1388522" cy="307777"/>
          </a:xfrm>
          <a:prstGeom prst="rect">
            <a:avLst/>
          </a:prstGeom>
          <a:noFill/>
        </p:spPr>
        <p:txBody>
          <a:bodyPr wrap="none" rtlCol="0">
            <a:spAutoFit/>
          </a:bodyPr>
          <a:lstStyle/>
          <a:p>
            <a:r>
              <a:rPr kumimoji="1" lang="en-US" altLang="ja-JP" sz="1400" dirty="0"/>
              <a:t>Connector </a:t>
            </a:r>
            <a:r>
              <a:rPr lang="en-US" altLang="ja-JP" sz="1400" dirty="0"/>
              <a:t>P</a:t>
            </a:r>
            <a:r>
              <a:rPr kumimoji="1" lang="en-US" altLang="ja-JP" sz="1400" dirty="0"/>
              <a:t>ort</a:t>
            </a:r>
          </a:p>
        </p:txBody>
      </p:sp>
      <p:sp>
        <p:nvSpPr>
          <p:cNvPr id="24" name="テキスト ボックス 23">
            <a:extLst>
              <a:ext uri="{FF2B5EF4-FFF2-40B4-BE49-F238E27FC236}">
                <a16:creationId xmlns:a16="http://schemas.microsoft.com/office/drawing/2014/main" id="{96198DB9-FF35-2F85-ABF2-3E4A4475F01E}"/>
              </a:ext>
            </a:extLst>
          </p:cNvPr>
          <p:cNvSpPr txBox="1"/>
          <p:nvPr/>
        </p:nvSpPr>
        <p:spPr>
          <a:xfrm>
            <a:off x="3829514" y="6280703"/>
            <a:ext cx="1617751" cy="307777"/>
          </a:xfrm>
          <a:prstGeom prst="rect">
            <a:avLst/>
          </a:prstGeom>
          <a:noFill/>
        </p:spPr>
        <p:txBody>
          <a:bodyPr wrap="none" rtlCol="0">
            <a:spAutoFit/>
          </a:bodyPr>
          <a:lstStyle/>
          <a:p>
            <a:r>
              <a:rPr kumimoji="1" lang="en-US" altLang="ja-JP" sz="1400" dirty="0"/>
              <a:t>Zoom Lock switch</a:t>
            </a:r>
            <a:endParaRPr kumimoji="1" lang="ja-JP" altLang="en-US" sz="1400" dirty="0"/>
          </a:p>
        </p:txBody>
      </p:sp>
    </p:spTree>
    <p:extLst>
      <p:ext uri="{BB962C8B-B14F-4D97-AF65-F5344CB8AC3E}">
        <p14:creationId xmlns:p14="http://schemas.microsoft.com/office/powerpoint/2010/main" val="21056265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22B4AFE3-2ECC-634D-8954-ED775A62FF6D}"/>
              </a:ext>
            </a:extLst>
          </p:cNvPr>
          <p:cNvSpPr>
            <a:spLocks noGrp="1"/>
          </p:cNvSpPr>
          <p:nvPr>
            <p:ph type="title"/>
          </p:nvPr>
        </p:nvSpPr>
        <p:spPr>
          <a:xfrm>
            <a:off x="5198774" y="3343991"/>
            <a:ext cx="3046989" cy="702129"/>
          </a:xfrm>
        </p:spPr>
        <p:txBody>
          <a:bodyPr/>
          <a:lstStyle/>
          <a:p>
            <a:pPr algn="ctr"/>
            <a:r>
              <a:rPr kumimoji="1" lang="en-US" altLang="ja-JP" sz="3200" b="1" u="sng" dirty="0">
                <a:solidFill>
                  <a:srgbClr val="005BAB"/>
                </a:solidFill>
              </a:rPr>
              <a:t>EOF</a:t>
            </a:r>
            <a:endParaRPr kumimoji="1" lang="ja-JP" altLang="en-US" sz="3200" b="1" u="sng" dirty="0">
              <a:solidFill>
                <a:srgbClr val="005BAB"/>
              </a:solidFill>
            </a:endParaRPr>
          </a:p>
        </p:txBody>
      </p:sp>
      <p:sp>
        <p:nvSpPr>
          <p:cNvPr id="6" name="Rectangle 18">
            <a:extLst>
              <a:ext uri="{FF2B5EF4-FFF2-40B4-BE49-F238E27FC236}">
                <a16:creationId xmlns:a16="http://schemas.microsoft.com/office/drawing/2014/main" id="{298D863B-A675-3347-B9F4-27B009614EC9}"/>
              </a:ext>
            </a:extLst>
          </p:cNvPr>
          <p:cNvSpPr>
            <a:spLocks noGrp="1" noChangeArrowheads="1"/>
          </p:cNvSpPr>
          <p:nvPr>
            <p:ph type="sldNum" sz="quarter" idx="4"/>
          </p:nvPr>
        </p:nvSpPr>
        <p:spPr bwMode="auto">
          <a:xfrm>
            <a:off x="175955" y="7192985"/>
            <a:ext cx="465395" cy="253773"/>
          </a:xfrm>
          <a:prstGeom prst="rect">
            <a:avLst/>
          </a:prstGeom>
          <a:noFill/>
          <a:ln>
            <a:noFill/>
          </a:ln>
          <a:effectLst/>
        </p:spPr>
        <p:txBody>
          <a:bodyPr vert="horz" wrap="square" lIns="99551" tIns="49775" rIns="99551" bIns="49775" numCol="1" anchor="t" anchorCtr="0" compatLnSpc="1">
            <a:prstTxWarp prst="textNoShape">
              <a:avLst/>
            </a:prstTxWarp>
          </a:bodyPr>
          <a:lstStyle>
            <a:lvl1pPr algn="l">
              <a:defRPr sz="1200" baseline="0">
                <a:solidFill>
                  <a:schemeClr val="bg1"/>
                </a:solidFill>
                <a:latin typeface="Segoe UI" panose="020B0502040204020203" pitchFamily="34" charset="0"/>
                <a:ea typeface="メイリオ" panose="020B0604030504040204" pitchFamily="34" charset="-128"/>
              </a:defRPr>
            </a:lvl1pPr>
          </a:lstStyle>
          <a:p>
            <a:pPr>
              <a:defRPr/>
            </a:pPr>
            <a:fld id="{7ACC86FC-91AA-4669-B5E4-4BC838F4B04F}" type="slidenum">
              <a:rPr lang="en-US" altLang="ja-JP" smtClean="0"/>
              <a:pPr>
                <a:defRPr/>
              </a:pPr>
              <a:t>14</a:t>
            </a:fld>
            <a:endParaRPr lang="en-US" altLang="ja-JP" dirty="0">
              <a:latin typeface="Segoe UI" panose="020B0502040204020203" pitchFamily="34" charset="0"/>
              <a:ea typeface="メイリオ" panose="020B0604030504040204" pitchFamily="34" charset="-128"/>
            </a:endParaRPr>
          </a:p>
        </p:txBody>
      </p:sp>
    </p:spTree>
    <p:extLst>
      <p:ext uri="{BB962C8B-B14F-4D97-AF65-F5344CB8AC3E}">
        <p14:creationId xmlns:p14="http://schemas.microsoft.com/office/powerpoint/2010/main" val="8463315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22B4AFE3-2ECC-634D-8954-ED775A62FF6D}"/>
              </a:ext>
            </a:extLst>
          </p:cNvPr>
          <p:cNvSpPr>
            <a:spLocks noGrp="1"/>
          </p:cNvSpPr>
          <p:nvPr>
            <p:ph type="title"/>
          </p:nvPr>
        </p:nvSpPr>
        <p:spPr>
          <a:xfrm>
            <a:off x="5198774" y="3343991"/>
            <a:ext cx="3046989" cy="702129"/>
          </a:xfrm>
        </p:spPr>
        <p:txBody>
          <a:bodyPr/>
          <a:lstStyle/>
          <a:p>
            <a:pPr algn="ctr"/>
            <a:r>
              <a:rPr lang="en-US" altLang="ja-JP" sz="3200" b="1" u="sng" dirty="0">
                <a:solidFill>
                  <a:srgbClr val="005BAB"/>
                </a:solidFill>
              </a:rPr>
              <a:t>Appendix</a:t>
            </a:r>
            <a:endParaRPr kumimoji="1" lang="ja-JP" altLang="en-US" sz="3200" b="1" u="sng" dirty="0">
              <a:solidFill>
                <a:srgbClr val="005BAB"/>
              </a:solidFill>
            </a:endParaRPr>
          </a:p>
        </p:txBody>
      </p:sp>
      <p:sp>
        <p:nvSpPr>
          <p:cNvPr id="6" name="Rectangle 18">
            <a:extLst>
              <a:ext uri="{FF2B5EF4-FFF2-40B4-BE49-F238E27FC236}">
                <a16:creationId xmlns:a16="http://schemas.microsoft.com/office/drawing/2014/main" id="{298D863B-A675-3347-B9F4-27B009614EC9}"/>
              </a:ext>
            </a:extLst>
          </p:cNvPr>
          <p:cNvSpPr>
            <a:spLocks noGrp="1" noChangeArrowheads="1"/>
          </p:cNvSpPr>
          <p:nvPr>
            <p:ph type="sldNum" sz="quarter" idx="4"/>
          </p:nvPr>
        </p:nvSpPr>
        <p:spPr bwMode="auto">
          <a:xfrm>
            <a:off x="175955" y="7192985"/>
            <a:ext cx="465395" cy="253773"/>
          </a:xfrm>
          <a:prstGeom prst="rect">
            <a:avLst/>
          </a:prstGeom>
          <a:noFill/>
          <a:ln>
            <a:noFill/>
          </a:ln>
          <a:effectLst/>
        </p:spPr>
        <p:txBody>
          <a:bodyPr vert="horz" wrap="square" lIns="99551" tIns="49775" rIns="99551" bIns="49775" numCol="1" anchor="t" anchorCtr="0" compatLnSpc="1">
            <a:prstTxWarp prst="textNoShape">
              <a:avLst/>
            </a:prstTxWarp>
          </a:bodyPr>
          <a:lstStyle>
            <a:lvl1pPr algn="l">
              <a:defRPr sz="1200" baseline="0">
                <a:solidFill>
                  <a:schemeClr val="bg1"/>
                </a:solidFill>
                <a:latin typeface="Segoe UI" panose="020B0502040204020203" pitchFamily="34" charset="0"/>
                <a:ea typeface="メイリオ" panose="020B0604030504040204" pitchFamily="34" charset="-128"/>
              </a:defRPr>
            </a:lvl1pPr>
          </a:lstStyle>
          <a:p>
            <a:pPr>
              <a:defRPr/>
            </a:pPr>
            <a:fld id="{7ACC86FC-91AA-4669-B5E4-4BC838F4B04F}" type="slidenum">
              <a:rPr lang="en-US" altLang="ja-JP" smtClean="0"/>
              <a:pPr>
                <a:defRPr/>
              </a:pPr>
              <a:t>15</a:t>
            </a:fld>
            <a:endParaRPr lang="en-US" altLang="ja-JP" dirty="0">
              <a:latin typeface="Segoe UI" panose="020B0502040204020203" pitchFamily="34" charset="0"/>
              <a:ea typeface="メイリオ" panose="020B0604030504040204" pitchFamily="34" charset="-128"/>
            </a:endParaRPr>
          </a:p>
        </p:txBody>
      </p:sp>
    </p:spTree>
    <p:extLst>
      <p:ext uri="{BB962C8B-B14F-4D97-AF65-F5344CB8AC3E}">
        <p14:creationId xmlns:p14="http://schemas.microsoft.com/office/powerpoint/2010/main" val="5840168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8">
            <a:extLst>
              <a:ext uri="{FF2B5EF4-FFF2-40B4-BE49-F238E27FC236}">
                <a16:creationId xmlns:a16="http://schemas.microsoft.com/office/drawing/2014/main" id="{298D863B-A675-3347-B9F4-27B009614EC9}"/>
              </a:ext>
            </a:extLst>
          </p:cNvPr>
          <p:cNvSpPr>
            <a:spLocks noGrp="1" noChangeArrowheads="1"/>
          </p:cNvSpPr>
          <p:nvPr>
            <p:ph type="sldNum" sz="quarter" idx="4"/>
          </p:nvPr>
        </p:nvSpPr>
        <p:spPr bwMode="auto">
          <a:xfrm>
            <a:off x="175955" y="7192985"/>
            <a:ext cx="465395" cy="253773"/>
          </a:xfrm>
          <a:prstGeom prst="rect">
            <a:avLst/>
          </a:prstGeom>
          <a:noFill/>
          <a:ln>
            <a:noFill/>
          </a:ln>
          <a:effectLst/>
        </p:spPr>
        <p:txBody>
          <a:bodyPr vert="horz" wrap="square" lIns="99551" tIns="49775" rIns="99551" bIns="49775" numCol="1" anchor="t" anchorCtr="0" compatLnSpc="1">
            <a:prstTxWarp prst="textNoShape">
              <a:avLst/>
            </a:prstTxWarp>
          </a:bodyPr>
          <a:lstStyle>
            <a:lvl1pPr algn="l">
              <a:defRPr sz="1200" baseline="0">
                <a:solidFill>
                  <a:schemeClr val="bg1"/>
                </a:solidFill>
                <a:latin typeface="Segoe UI" panose="020B0502040204020203" pitchFamily="34" charset="0"/>
                <a:ea typeface="メイリオ" panose="020B0604030504040204" pitchFamily="34" charset="-128"/>
              </a:defRPr>
            </a:lvl1pPr>
          </a:lstStyle>
          <a:p>
            <a:pPr>
              <a:defRPr/>
            </a:pPr>
            <a:fld id="{7ACC86FC-91AA-4669-B5E4-4BC838F4B04F}" type="slidenum">
              <a:rPr lang="en-US" altLang="ja-JP" smtClean="0"/>
              <a:pPr>
                <a:defRPr/>
              </a:pPr>
              <a:t>16</a:t>
            </a:fld>
            <a:endParaRPr lang="en-US" altLang="ja-JP" dirty="0">
              <a:latin typeface="Segoe UI" panose="020B0502040204020203" pitchFamily="34" charset="0"/>
              <a:ea typeface="メイリオ" panose="020B0604030504040204" pitchFamily="34" charset="-128"/>
            </a:endParaRPr>
          </a:p>
        </p:txBody>
      </p:sp>
      <p:graphicFrame>
        <p:nvGraphicFramePr>
          <p:cNvPr id="4" name="表 3">
            <a:extLst>
              <a:ext uri="{FF2B5EF4-FFF2-40B4-BE49-F238E27FC236}">
                <a16:creationId xmlns:a16="http://schemas.microsoft.com/office/drawing/2014/main" id="{C04A5AAC-34ED-5BA7-307B-0D69638EEA8F}"/>
              </a:ext>
            </a:extLst>
          </p:cNvPr>
          <p:cNvGraphicFramePr>
            <a:graphicFrameLocks noGrp="1"/>
          </p:cNvGraphicFramePr>
          <p:nvPr>
            <p:extLst>
              <p:ext uri="{D42A27DB-BD31-4B8C-83A1-F6EECF244321}">
                <p14:modId xmlns:p14="http://schemas.microsoft.com/office/powerpoint/2010/main" val="1097712045"/>
              </p:ext>
            </p:extLst>
          </p:nvPr>
        </p:nvGraphicFramePr>
        <p:xfrm>
          <a:off x="1465257" y="899565"/>
          <a:ext cx="9790608" cy="6125124"/>
        </p:xfrm>
        <a:graphic>
          <a:graphicData uri="http://schemas.openxmlformats.org/drawingml/2006/table">
            <a:tbl>
              <a:tblPr/>
              <a:tblGrid>
                <a:gridCol w="2422416">
                  <a:extLst>
                    <a:ext uri="{9D8B030D-6E8A-4147-A177-3AD203B41FA5}">
                      <a16:colId xmlns:a16="http://schemas.microsoft.com/office/drawing/2014/main" val="1311387785"/>
                    </a:ext>
                  </a:extLst>
                </a:gridCol>
                <a:gridCol w="2180064">
                  <a:extLst>
                    <a:ext uri="{9D8B030D-6E8A-4147-A177-3AD203B41FA5}">
                      <a16:colId xmlns:a16="http://schemas.microsoft.com/office/drawing/2014/main" val="1650374840"/>
                    </a:ext>
                  </a:extLst>
                </a:gridCol>
                <a:gridCol w="828000">
                  <a:extLst>
                    <a:ext uri="{9D8B030D-6E8A-4147-A177-3AD203B41FA5}">
                      <a16:colId xmlns:a16="http://schemas.microsoft.com/office/drawing/2014/main" val="1066272635"/>
                    </a:ext>
                  </a:extLst>
                </a:gridCol>
                <a:gridCol w="2180064">
                  <a:extLst>
                    <a:ext uri="{9D8B030D-6E8A-4147-A177-3AD203B41FA5}">
                      <a16:colId xmlns:a16="http://schemas.microsoft.com/office/drawing/2014/main" val="2276413348"/>
                    </a:ext>
                  </a:extLst>
                </a:gridCol>
                <a:gridCol w="2180064">
                  <a:extLst>
                    <a:ext uri="{9D8B030D-6E8A-4147-A177-3AD203B41FA5}">
                      <a16:colId xmlns:a16="http://schemas.microsoft.com/office/drawing/2014/main" val="3850801486"/>
                    </a:ext>
                  </a:extLst>
                </a:gridCol>
              </a:tblGrid>
              <a:tr h="1275166">
                <a:tc>
                  <a:txBody>
                    <a:bodyPr/>
                    <a:lstStyle/>
                    <a:p>
                      <a:pPr algn="ctr" fontAlgn="ctr"/>
                      <a:r>
                        <a:rPr lang="en-US" altLang="ja-JP" sz="1600" b="0" i="0" u="none" strike="noStrike" dirty="0">
                          <a:effectLst/>
                          <a:latin typeface="Meiryo UI" panose="020B0604030504040204" pitchFamily="50" charset="-128"/>
                          <a:ea typeface="Meiryo UI" panose="020B0604030504040204" pitchFamily="50" charset="-128"/>
                        </a:rPr>
                        <a:t>Product Name</a:t>
                      </a:r>
                      <a:endParaRPr lang="ja-JP" altLang="en-US" sz="1600" b="0" i="0" u="none" strike="noStrike" dirty="0">
                        <a:effectLst/>
                        <a:latin typeface="Meiryo UI" panose="020B0604030504040204" pitchFamily="50" charset="-128"/>
                        <a:ea typeface="Meiryo UI" panose="020B0604030504040204" pitchFamily="50" charset="-128"/>
                      </a:endParaRPr>
                    </a:p>
                  </a:txBody>
                  <a:tcPr marL="0" marR="0" marT="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65000"/>
                      </a:schemeClr>
                    </a:solidFill>
                  </a:tcPr>
                </a:tc>
                <a:tc gridSpan="2">
                  <a:txBody>
                    <a:bodyPr/>
                    <a:lstStyle/>
                    <a:p>
                      <a:pPr algn="ctr" fontAlgn="t"/>
                      <a:r>
                        <a:rPr lang="en-US" altLang="ja-JP" sz="1600" b="0" i="0" u="none" strike="noStrike" dirty="0">
                          <a:solidFill>
                            <a:schemeClr val="bg1"/>
                          </a:solidFill>
                          <a:effectLst/>
                          <a:latin typeface="Meiryo UI" panose="020B0604030504040204" pitchFamily="50" charset="-128"/>
                          <a:ea typeface="Meiryo UI" panose="020B0604030504040204" pitchFamily="50" charset="-128"/>
                        </a:rPr>
                        <a:t>50</a:t>
                      </a:r>
                      <a:r>
                        <a:rPr lang="en-US" sz="1600" b="0" i="0" u="none" strike="noStrike" dirty="0">
                          <a:solidFill>
                            <a:schemeClr val="bg1"/>
                          </a:solidFill>
                          <a:effectLst/>
                          <a:latin typeface="Meiryo UI" panose="020B0604030504040204" pitchFamily="50" charset="-128"/>
                          <a:ea typeface="Meiryo UI" panose="020B0604030504040204" pitchFamily="50" charset="-128"/>
                        </a:rPr>
                        <a:t>-300ｍｍ </a:t>
                      </a:r>
                    </a:p>
                    <a:p>
                      <a:pPr algn="ctr" fontAlgn="t"/>
                      <a:r>
                        <a:rPr lang="en-US" sz="1600" b="0" i="0" u="none" strike="noStrike" dirty="0">
                          <a:solidFill>
                            <a:schemeClr val="bg1"/>
                          </a:solidFill>
                          <a:effectLst/>
                          <a:latin typeface="Meiryo UI" panose="020B0604030504040204" pitchFamily="50" charset="-128"/>
                          <a:ea typeface="Meiryo UI" panose="020B0604030504040204" pitchFamily="50" charset="-128"/>
                        </a:rPr>
                        <a:t>F/4.5-</a:t>
                      </a:r>
                      <a:r>
                        <a:rPr lang="en-US" altLang="ja-JP" sz="1600" b="0" i="0" u="none" strike="noStrike" dirty="0">
                          <a:solidFill>
                            <a:schemeClr val="bg1"/>
                          </a:solidFill>
                          <a:effectLst/>
                          <a:latin typeface="Meiryo UI" panose="020B0604030504040204" pitchFamily="50" charset="-128"/>
                          <a:ea typeface="Meiryo UI" panose="020B0604030504040204" pitchFamily="50" charset="-128"/>
                        </a:rPr>
                        <a:t>6.3</a:t>
                      </a:r>
                      <a:r>
                        <a:rPr lang="en-US" sz="1600" b="0" i="0" u="none" strike="noStrike" dirty="0">
                          <a:solidFill>
                            <a:schemeClr val="bg1"/>
                          </a:solidFill>
                          <a:effectLst/>
                          <a:latin typeface="Meiryo UI" panose="020B0604030504040204" pitchFamily="50" charset="-128"/>
                          <a:ea typeface="Meiryo UI" panose="020B0604030504040204" pitchFamily="50" charset="-128"/>
                        </a:rPr>
                        <a:t> Di</a:t>
                      </a:r>
                      <a:r>
                        <a:rPr lang="ja-JP" altLang="en-US" sz="1600" b="0" i="0" u="none" strike="noStrike" dirty="0">
                          <a:solidFill>
                            <a:schemeClr val="bg1"/>
                          </a:solidFill>
                          <a:effectLst/>
                          <a:latin typeface="Meiryo UI" panose="020B0604030504040204" pitchFamily="50" charset="-128"/>
                          <a:ea typeface="Meiryo UI" panose="020B0604030504040204" pitchFamily="50" charset="-128"/>
                        </a:rPr>
                        <a:t> </a:t>
                      </a:r>
                      <a:r>
                        <a:rPr lang="en-US" altLang="ja-JP" sz="1600" b="0" i="0" u="none" strike="noStrike" dirty="0">
                          <a:solidFill>
                            <a:schemeClr val="bg1"/>
                          </a:solidFill>
                          <a:effectLst/>
                          <a:latin typeface="Meiryo UI" panose="020B0604030504040204" pitchFamily="50" charset="-128"/>
                          <a:ea typeface="Meiryo UI" panose="020B0604030504040204" pitchFamily="50" charset="-128"/>
                        </a:rPr>
                        <a:t>III</a:t>
                      </a:r>
                      <a:r>
                        <a:rPr lang="en-US" sz="1600" b="0" i="0" u="none" strike="noStrike" dirty="0">
                          <a:solidFill>
                            <a:schemeClr val="bg1"/>
                          </a:solidFill>
                          <a:effectLst/>
                          <a:latin typeface="Meiryo UI" panose="020B0604030504040204" pitchFamily="50" charset="-128"/>
                          <a:ea typeface="Meiryo UI" panose="020B0604030504040204" pitchFamily="50" charset="-128"/>
                        </a:rPr>
                        <a:t>　</a:t>
                      </a:r>
                    </a:p>
                    <a:p>
                      <a:pPr algn="ctr" fontAlgn="t"/>
                      <a:r>
                        <a:rPr lang="en-US" sz="1600" b="0" i="0" u="none" strike="noStrike" dirty="0">
                          <a:solidFill>
                            <a:schemeClr val="bg1"/>
                          </a:solidFill>
                          <a:effectLst/>
                          <a:latin typeface="Meiryo UI" panose="020B0604030504040204" pitchFamily="50" charset="-128"/>
                          <a:ea typeface="Meiryo UI" panose="020B0604030504040204" pitchFamily="50" charset="-128"/>
                        </a:rPr>
                        <a:t>VC VXD </a:t>
                      </a:r>
                    </a:p>
                    <a:p>
                      <a:pPr algn="ctr" fontAlgn="t"/>
                      <a:r>
                        <a:rPr lang="en-US" sz="1600" b="0" i="0" u="none" strike="noStrike" dirty="0">
                          <a:solidFill>
                            <a:schemeClr val="bg1"/>
                          </a:solidFill>
                          <a:effectLst/>
                          <a:latin typeface="Meiryo UI" panose="020B0604030504040204" pitchFamily="50" charset="-128"/>
                          <a:ea typeface="Meiryo UI" panose="020B0604030504040204" pitchFamily="50" charset="-128"/>
                        </a:rPr>
                        <a:t>(Model A069)</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00FF"/>
                    </a:solidFill>
                  </a:tcPr>
                </a:tc>
                <a:tc hMerge="1">
                  <a:txBody>
                    <a:bodyPr/>
                    <a:lstStyle/>
                    <a:p>
                      <a:pPr algn="ctr" fontAlgn="t"/>
                      <a:endParaRPr lang="en-US" sz="1600" b="0" i="0" u="none" strike="noStrike" dirty="0">
                        <a:solidFill>
                          <a:schemeClr val="bg1"/>
                        </a:solidFill>
                        <a:effectLst/>
                        <a:latin typeface="Meiryo UI" panose="020B0604030504040204" pitchFamily="50" charset="-128"/>
                        <a:ea typeface="Meiryo UI" panose="020B0604030504040204" pitchFamily="50" charset="-128"/>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00FF"/>
                    </a:solidFill>
                  </a:tcPr>
                </a:tc>
                <a:tc>
                  <a:txBody>
                    <a:bodyPr/>
                    <a:lstStyle/>
                    <a:p>
                      <a:pPr algn="ctr" fontAlgn="t"/>
                      <a:r>
                        <a:rPr lang="en-US" sz="1600" b="0" i="0" u="sng" strike="noStrike" dirty="0">
                          <a:solidFill>
                            <a:schemeClr val="bg1"/>
                          </a:solidFill>
                          <a:effectLst/>
                          <a:latin typeface="Meiryo UI" panose="020B0604030504040204" pitchFamily="50" charset="-128"/>
                          <a:ea typeface="Meiryo UI" panose="020B0604030504040204" pitchFamily="50" charset="-128"/>
                        </a:rPr>
                        <a:t>Reference</a:t>
                      </a:r>
                    </a:p>
                    <a:p>
                      <a:pPr algn="ctr" fontAlgn="t"/>
                      <a:r>
                        <a:rPr lang="en-US" sz="1600" b="0" i="0" u="none" strike="noStrike" dirty="0">
                          <a:solidFill>
                            <a:schemeClr val="bg1"/>
                          </a:solidFill>
                          <a:effectLst/>
                          <a:latin typeface="Meiryo UI" panose="020B0604030504040204" pitchFamily="50" charset="-128"/>
                          <a:ea typeface="Meiryo UI" panose="020B0604030504040204" pitchFamily="50" charset="-128"/>
                        </a:rPr>
                        <a:t>70-300ｍｍ</a:t>
                      </a:r>
                    </a:p>
                    <a:p>
                      <a:pPr algn="ctr" fontAlgn="t"/>
                      <a:r>
                        <a:rPr lang="en-US" sz="1600" b="0" i="0" u="none" strike="noStrike" dirty="0">
                          <a:solidFill>
                            <a:schemeClr val="bg1"/>
                          </a:solidFill>
                          <a:effectLst/>
                          <a:latin typeface="Meiryo UI" panose="020B0604030504040204" pitchFamily="50" charset="-128"/>
                          <a:ea typeface="Meiryo UI" panose="020B0604030504040204" pitchFamily="50" charset="-128"/>
                        </a:rPr>
                        <a:t> F/4.5-6.3 Di III　</a:t>
                      </a:r>
                    </a:p>
                    <a:p>
                      <a:pPr algn="ctr" fontAlgn="t"/>
                      <a:r>
                        <a:rPr lang="en-US" sz="1600" b="0" i="0" u="none" strike="noStrike" dirty="0">
                          <a:solidFill>
                            <a:schemeClr val="bg1"/>
                          </a:solidFill>
                          <a:effectLst/>
                          <a:latin typeface="Meiryo UI" panose="020B0604030504040204" pitchFamily="50" charset="-128"/>
                          <a:ea typeface="Meiryo UI" panose="020B0604030504040204" pitchFamily="50" charset="-128"/>
                        </a:rPr>
                        <a:t>RXD </a:t>
                      </a:r>
                    </a:p>
                    <a:p>
                      <a:pPr marL="0" marR="0" lvl="0" indent="0" algn="ctr" defTabSz="1150132" rtl="0" eaLnBrk="1" fontAlgn="t" latinLnBrk="0" hangingPunct="1">
                        <a:lnSpc>
                          <a:spcPct val="100000"/>
                        </a:lnSpc>
                        <a:spcBef>
                          <a:spcPts val="0"/>
                        </a:spcBef>
                        <a:spcAft>
                          <a:spcPts val="0"/>
                        </a:spcAft>
                        <a:buClrTx/>
                        <a:buSzTx/>
                        <a:buFontTx/>
                        <a:buNone/>
                        <a:tabLst/>
                        <a:defRPr/>
                      </a:pPr>
                      <a:r>
                        <a:rPr lang="en-US" altLang="ja-JP" sz="1600" b="0" i="0" u="none" strike="noStrike" dirty="0">
                          <a:solidFill>
                            <a:schemeClr val="bg1"/>
                          </a:solidFill>
                          <a:effectLst/>
                          <a:latin typeface="Meiryo UI" panose="020B0604030504040204" pitchFamily="50" charset="-128"/>
                          <a:ea typeface="Meiryo UI" panose="020B0604030504040204" pitchFamily="50" charset="-128"/>
                        </a:rPr>
                        <a:t>(Model A047) </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00FF"/>
                    </a:solidFill>
                  </a:tcPr>
                </a:tc>
                <a:tc>
                  <a:txBody>
                    <a:bodyPr/>
                    <a:lstStyle/>
                    <a:p>
                      <a:pPr algn="ctr" fontAlgn="t"/>
                      <a:r>
                        <a:rPr lang="en-US" altLang="ja-JP" sz="1600" b="0" i="0" u="none" strike="noStrike" dirty="0">
                          <a:effectLst/>
                          <a:latin typeface="Meiryo UI" panose="020B0604030504040204" pitchFamily="50" charset="-128"/>
                          <a:ea typeface="Meiryo UI" panose="020B0604030504040204" pitchFamily="50" charset="-128"/>
                        </a:rPr>
                        <a:t>Competitor A</a:t>
                      </a:r>
                    </a:p>
                    <a:p>
                      <a:pPr algn="ctr" fontAlgn="t"/>
                      <a:r>
                        <a:rPr lang="en-US" altLang="ja-JP" sz="1600" b="0" i="0" u="none" strike="noStrike" dirty="0">
                          <a:effectLst/>
                          <a:latin typeface="Meiryo UI" panose="020B0604030504040204" pitchFamily="50" charset="-128"/>
                          <a:ea typeface="Meiryo UI" panose="020B0604030504040204" pitchFamily="50" charset="-128"/>
                        </a:rPr>
                        <a:t>70-300mm F4-5.6</a:t>
                      </a:r>
                      <a:endParaRPr lang="en-US" sz="1600" b="0" i="0" u="none" strike="noStrike" dirty="0">
                        <a:effectLst/>
                        <a:latin typeface="Meiryo UI" panose="020B0604030504040204" pitchFamily="50" charset="-128"/>
                        <a:ea typeface="Meiryo UI" panose="020B0604030504040204" pitchFamily="50" charset="-128"/>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588070993"/>
                  </a:ext>
                </a:extLst>
              </a:tr>
              <a:tr h="313424">
                <a:tc>
                  <a:txBody>
                    <a:bodyPr/>
                    <a:lstStyle/>
                    <a:p>
                      <a:pPr algn="ctr" fontAlgn="ctr"/>
                      <a:r>
                        <a:rPr lang="en-US" sz="1200" b="0" i="0" u="none" strike="noStrike" dirty="0">
                          <a:solidFill>
                            <a:srgbClr val="000000"/>
                          </a:solidFill>
                          <a:effectLst/>
                          <a:latin typeface="Meiryo UI" panose="020B0604030504040204" pitchFamily="50" charset="-128"/>
                          <a:ea typeface="Meiryo UI" panose="020B0604030504040204" pitchFamily="50" charset="-128"/>
                        </a:rPr>
                        <a:t>Focal</a:t>
                      </a:r>
                      <a:r>
                        <a:rPr lang="ja-JP" altLang="en-US" sz="1200" b="0" i="0" u="none" strike="noStrike" dirty="0">
                          <a:solidFill>
                            <a:srgbClr val="000000"/>
                          </a:solidFill>
                          <a:effectLst/>
                          <a:latin typeface="Meiryo UI" panose="020B0604030504040204" pitchFamily="50" charset="-128"/>
                          <a:ea typeface="Meiryo UI" panose="020B0604030504040204" pitchFamily="50" charset="-128"/>
                        </a:rPr>
                        <a:t> </a:t>
                      </a:r>
                      <a:r>
                        <a:rPr lang="en-US" altLang="ja-JP" sz="1200" b="0" i="0" u="none" strike="noStrike" dirty="0">
                          <a:solidFill>
                            <a:srgbClr val="000000"/>
                          </a:solidFill>
                          <a:effectLst/>
                          <a:latin typeface="Meiryo UI" panose="020B0604030504040204" pitchFamily="50" charset="-128"/>
                          <a:ea typeface="Meiryo UI" panose="020B0604030504040204" pitchFamily="50" charset="-128"/>
                        </a:rPr>
                        <a:t>Length</a:t>
                      </a:r>
                      <a:r>
                        <a:rPr lang="ja-JP" altLang="en-US" sz="1200" b="0" i="0" u="none" strike="noStrike" dirty="0">
                          <a:solidFill>
                            <a:srgbClr val="000000"/>
                          </a:solidFill>
                          <a:effectLst/>
                          <a:latin typeface="Meiryo UI" panose="020B0604030504040204" pitchFamily="50" charset="-128"/>
                          <a:ea typeface="Meiryo UI" panose="020B0604030504040204" pitchFamily="50" charset="-128"/>
                        </a:rPr>
                        <a:t> </a:t>
                      </a:r>
                      <a:r>
                        <a:rPr lang="en-US" sz="1200" b="0" i="0" u="none" strike="noStrike" dirty="0">
                          <a:solidFill>
                            <a:srgbClr val="000000"/>
                          </a:solidFill>
                          <a:effectLst/>
                          <a:latin typeface="Meiryo UI" panose="020B0604030504040204" pitchFamily="50" charset="-128"/>
                          <a:ea typeface="Meiryo UI" panose="020B0604030504040204" pitchFamily="50" charset="-128"/>
                        </a:rPr>
                        <a:t>(mm)</a:t>
                      </a:r>
                    </a:p>
                  </a:txBody>
                  <a:tcPr marL="0" marR="0" marT="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ja-JP" sz="1600" b="0" i="0" u="none" strike="noStrike" dirty="0">
                          <a:solidFill>
                            <a:srgbClr val="0000FF"/>
                          </a:solidFill>
                          <a:effectLst/>
                          <a:latin typeface="Meiryo UI" panose="020B0604030504040204" pitchFamily="50" charset="-128"/>
                          <a:ea typeface="Meiryo UI" panose="020B0604030504040204" pitchFamily="50" charset="-128"/>
                        </a:rPr>
                        <a:t>50</a:t>
                      </a:r>
                      <a:r>
                        <a:rPr lang="en-US" altLang="ja-JP" sz="1600" b="0" i="0" u="none" strike="noStrike" dirty="0">
                          <a:solidFill>
                            <a:schemeClr val="tx1"/>
                          </a:solidFill>
                          <a:effectLst/>
                          <a:latin typeface="Meiryo UI" panose="020B0604030504040204" pitchFamily="50" charset="-128"/>
                          <a:ea typeface="Meiryo UI" panose="020B0604030504040204" pitchFamily="50" charset="-128"/>
                        </a:rPr>
                        <a:t>-300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ja-JP" altLang="en-US" sz="1600" b="0" i="0" u="none" strike="noStrike" dirty="0">
                          <a:effectLst/>
                          <a:latin typeface="Meiryo UI" panose="020B0604030504040204" pitchFamily="50" charset="-128"/>
                          <a:ea typeface="Meiryo UI" panose="020B0604030504040204" pitchFamily="50" charset="-128"/>
                        </a:rPr>
                        <a:t>◎</a:t>
                      </a:r>
                      <a:endParaRPr lang="en-US" altLang="ja-JP" sz="1600" b="0" i="0" u="none" strike="noStrike" dirty="0">
                        <a:effectLst/>
                        <a:latin typeface="Meiryo UI" panose="020B0604030504040204" pitchFamily="50" charset="-128"/>
                        <a:ea typeface="Meiryo UI" panose="020B0604030504040204" pitchFamily="50" charset="-128"/>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US" altLang="ja-JP" sz="1600" b="0" i="0" u="none" strike="noStrike" dirty="0">
                          <a:effectLst/>
                          <a:latin typeface="Meiryo UI" panose="020B0604030504040204" pitchFamily="50" charset="-128"/>
                          <a:ea typeface="Meiryo UI" panose="020B0604030504040204" pitchFamily="50" charset="-128"/>
                        </a:rPr>
                        <a:t>70-300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US" altLang="ja-JP" sz="1600" b="0" i="0" u="none" strike="noStrike" dirty="0">
                          <a:effectLst/>
                          <a:latin typeface="Meiryo UI" panose="020B0604030504040204" pitchFamily="50" charset="-128"/>
                          <a:ea typeface="Meiryo UI" panose="020B0604030504040204" pitchFamily="50" charset="-128"/>
                        </a:rPr>
                        <a:t>70-300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23797723"/>
                  </a:ext>
                </a:extLst>
              </a:tr>
              <a:tr h="289209">
                <a:tc>
                  <a:txBody>
                    <a:bodyPr/>
                    <a:lstStyle/>
                    <a:p>
                      <a:pPr algn="ctr" fontAlgn="ctr"/>
                      <a:r>
                        <a:rPr lang="en-US" sz="1200" b="0" i="0" u="none" strike="noStrike" dirty="0">
                          <a:solidFill>
                            <a:srgbClr val="000000"/>
                          </a:solidFill>
                          <a:effectLst/>
                          <a:latin typeface="Meiryo UI" panose="020B0604030504040204" pitchFamily="50" charset="-128"/>
                          <a:ea typeface="Meiryo UI" panose="020B0604030504040204" pitchFamily="50" charset="-128"/>
                        </a:rPr>
                        <a:t>Maximum Aperture</a:t>
                      </a:r>
                    </a:p>
                  </a:txBody>
                  <a:tcPr marL="0" marR="0" marT="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ja-JP" sz="1600" b="0" i="0" u="none" strike="noStrike" dirty="0">
                          <a:solidFill>
                            <a:schemeClr val="tx1"/>
                          </a:solidFill>
                          <a:effectLst/>
                          <a:latin typeface="Meiryo UI" panose="020B0604030504040204" pitchFamily="50" charset="-128"/>
                          <a:ea typeface="Meiryo UI" panose="020B0604030504040204" pitchFamily="50" charset="-128"/>
                        </a:rPr>
                        <a:t>4.5-6.3</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ja-JP" altLang="en-US" sz="1600" b="0" i="0" u="none" strike="noStrike" dirty="0">
                          <a:effectLst/>
                          <a:latin typeface="Meiryo UI" panose="020B0604030504040204" pitchFamily="50" charset="-128"/>
                          <a:ea typeface="Meiryo UI" panose="020B0604030504040204" pitchFamily="50" charset="-128"/>
                        </a:rPr>
                        <a:t>△</a:t>
                      </a:r>
                      <a:endParaRPr lang="en-US" sz="1600" b="0" i="0" u="none" strike="noStrike" dirty="0">
                        <a:effectLst/>
                        <a:latin typeface="Meiryo UI" panose="020B0604030504040204" pitchFamily="50" charset="-128"/>
                        <a:ea typeface="Meiryo UI" panose="020B0604030504040204" pitchFamily="50" charset="-128"/>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US" sz="1600" b="0" i="0" u="none" strike="noStrike" dirty="0">
                          <a:effectLst/>
                          <a:latin typeface="Meiryo UI" panose="020B0604030504040204" pitchFamily="50" charset="-128"/>
                          <a:ea typeface="Meiryo UI" panose="020B0604030504040204" pitchFamily="50" charset="-128"/>
                        </a:rPr>
                        <a:t>4.5-6.3 </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US" altLang="ja-JP" sz="1600" b="0" i="0" u="none" strike="noStrike" dirty="0">
                          <a:effectLst/>
                          <a:latin typeface="Meiryo UI" panose="020B0604030504040204" pitchFamily="50" charset="-128"/>
                          <a:ea typeface="Meiryo UI" panose="020B0604030504040204" pitchFamily="50" charset="-128"/>
                        </a:rPr>
                        <a:t>4-5.6</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903006218"/>
                  </a:ext>
                </a:extLst>
              </a:tr>
              <a:tr h="289209">
                <a:tc>
                  <a:txBody>
                    <a:bodyPr/>
                    <a:lstStyle/>
                    <a:p>
                      <a:pPr algn="ctr" fontAlgn="ctr"/>
                      <a:r>
                        <a:rPr lang="en-US" sz="1200" b="0" i="0" u="none" strike="noStrike" dirty="0">
                          <a:solidFill>
                            <a:srgbClr val="000000"/>
                          </a:solidFill>
                          <a:effectLst/>
                          <a:latin typeface="Meiryo UI" panose="020B0604030504040204" pitchFamily="50" charset="-128"/>
                          <a:ea typeface="Meiryo UI" panose="020B0604030504040204" pitchFamily="50" charset="-128"/>
                        </a:rPr>
                        <a:t>Optical Performance</a:t>
                      </a:r>
                    </a:p>
                  </a:txBody>
                  <a:tcPr marL="0" marR="0" marT="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ja-JP" altLang="en-US" sz="1600" b="0" i="0" u="none" strike="noStrike" dirty="0">
                          <a:solidFill>
                            <a:srgbClr val="0000FF"/>
                          </a:solidFill>
                          <a:effectLst/>
                          <a:latin typeface="Meiryo UI" panose="020B0604030504040204" pitchFamily="50" charset="-128"/>
                          <a:ea typeface="Meiryo UI" panose="020B0604030504040204" pitchFamily="50" charset="-128"/>
                        </a:rPr>
                        <a:t>◎</a:t>
                      </a:r>
                      <a:endParaRPr lang="en-US" sz="1600" b="0" i="0" u="none" strike="noStrike" dirty="0">
                        <a:solidFill>
                          <a:srgbClr val="0000FF"/>
                        </a:solidFill>
                        <a:effectLst/>
                        <a:latin typeface="Meiryo UI" panose="020B0604030504040204" pitchFamily="50" charset="-128"/>
                        <a:ea typeface="Meiryo UI" panose="020B0604030504040204" pitchFamily="50" charset="-128"/>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ja-JP" altLang="en-US" sz="1600" b="0" i="0" u="none" strike="noStrike" dirty="0">
                          <a:effectLst/>
                          <a:latin typeface="Meiryo UI" panose="020B0604030504040204" pitchFamily="50" charset="-128"/>
                          <a:ea typeface="Meiryo UI" panose="020B0604030504040204" pitchFamily="50" charset="-128"/>
                        </a:rPr>
                        <a:t>◎</a:t>
                      </a:r>
                      <a:endParaRPr lang="en-US" sz="1600" b="0" i="0" u="none" strike="noStrike" dirty="0">
                        <a:effectLst/>
                        <a:latin typeface="Meiryo UI" panose="020B0604030504040204" pitchFamily="50" charset="-128"/>
                        <a:ea typeface="Meiryo UI" panose="020B0604030504040204" pitchFamily="50" charset="-128"/>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ja-JP" altLang="en-US" sz="1600" b="0" i="0" u="none" strike="noStrike" dirty="0">
                          <a:effectLst/>
                          <a:latin typeface="Meiryo UI" panose="020B0604030504040204" pitchFamily="50" charset="-128"/>
                          <a:ea typeface="Meiryo UI" panose="020B0604030504040204" pitchFamily="50" charset="-128"/>
                        </a:rPr>
                        <a:t>〇</a:t>
                      </a:r>
                      <a:endParaRPr lang="en-US" sz="1600" b="0" i="0" u="none" strike="noStrike" dirty="0">
                        <a:effectLst/>
                        <a:latin typeface="Meiryo UI" panose="020B0604030504040204" pitchFamily="50" charset="-128"/>
                        <a:ea typeface="Meiryo UI" panose="020B0604030504040204" pitchFamily="50" charset="-128"/>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ja-JP" altLang="en-US" sz="1600" b="0" i="0" u="none" strike="noStrike" dirty="0">
                          <a:effectLst/>
                          <a:latin typeface="Meiryo UI" panose="020B0604030504040204" pitchFamily="50" charset="-128"/>
                          <a:ea typeface="Meiryo UI" panose="020B0604030504040204" pitchFamily="50" charset="-128"/>
                        </a:rPr>
                        <a:t>◎</a:t>
                      </a:r>
                      <a:endParaRPr lang="en-US" sz="1600" b="0" i="0" u="none" strike="noStrike" dirty="0">
                        <a:effectLst/>
                        <a:latin typeface="Meiryo UI" panose="020B0604030504040204" pitchFamily="50" charset="-128"/>
                        <a:ea typeface="Meiryo UI" panose="020B0604030504040204" pitchFamily="50" charset="-128"/>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91437343"/>
                  </a:ext>
                </a:extLst>
              </a:tr>
              <a:tr h="289209">
                <a:tc>
                  <a:txBody>
                    <a:bodyPr/>
                    <a:lstStyle/>
                    <a:p>
                      <a:pPr algn="ctr" fontAlgn="ctr"/>
                      <a:r>
                        <a:rPr lang="en-US" altLang="zh-TW" sz="1200" b="0" i="0" u="none" strike="noStrike" dirty="0">
                          <a:effectLst/>
                          <a:latin typeface="Meiryo UI" panose="020B0604030504040204" pitchFamily="50" charset="-128"/>
                          <a:ea typeface="Meiryo UI" panose="020B0604030504040204" pitchFamily="50" charset="-128"/>
                        </a:rPr>
                        <a:t>MOD (m/in)</a:t>
                      </a:r>
                    </a:p>
                  </a:txBody>
                  <a:tcPr marL="0" marR="0" marT="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600" b="0" i="0" u="none" strike="noStrike" dirty="0">
                          <a:solidFill>
                            <a:srgbClr val="0000FF"/>
                          </a:solidFill>
                          <a:effectLst/>
                          <a:latin typeface="Meiryo UI" panose="020B0604030504040204" pitchFamily="50" charset="-128"/>
                          <a:ea typeface="Meiryo UI" panose="020B0604030504040204" pitchFamily="50" charset="-128"/>
                        </a:rPr>
                        <a:t>0.</a:t>
                      </a:r>
                      <a:r>
                        <a:rPr lang="en-US" altLang="ja-JP" sz="1600" b="0" i="0" u="none" strike="noStrike" dirty="0">
                          <a:solidFill>
                            <a:srgbClr val="0000FF"/>
                          </a:solidFill>
                          <a:effectLst/>
                          <a:latin typeface="Meiryo UI" panose="020B0604030504040204" pitchFamily="50" charset="-128"/>
                          <a:ea typeface="Meiryo UI" panose="020B0604030504040204" pitchFamily="50" charset="-128"/>
                        </a:rPr>
                        <a:t>22</a:t>
                      </a:r>
                      <a:r>
                        <a:rPr lang="en-US" sz="1600" b="0" i="0" u="none" strike="noStrike" dirty="0">
                          <a:solidFill>
                            <a:srgbClr val="0000FF"/>
                          </a:solidFill>
                          <a:effectLst/>
                          <a:latin typeface="Meiryo UI" panose="020B0604030504040204" pitchFamily="50" charset="-128"/>
                          <a:ea typeface="Meiryo UI" panose="020B0604030504040204" pitchFamily="50" charset="-128"/>
                        </a:rPr>
                        <a:t>-</a:t>
                      </a:r>
                      <a:r>
                        <a:rPr lang="en-US" altLang="ja-JP" sz="1600" b="0" i="0" u="none" strike="noStrike" dirty="0">
                          <a:solidFill>
                            <a:srgbClr val="0000FF"/>
                          </a:solidFill>
                          <a:effectLst/>
                          <a:latin typeface="Meiryo UI" panose="020B0604030504040204" pitchFamily="50" charset="-128"/>
                          <a:ea typeface="Meiryo UI" panose="020B0604030504040204" pitchFamily="50" charset="-128"/>
                        </a:rPr>
                        <a:t>0.9 / 8.7-35.4</a:t>
                      </a:r>
                      <a:endParaRPr lang="en-US" sz="1600" b="0" i="0" u="none" strike="noStrike" dirty="0">
                        <a:solidFill>
                          <a:schemeClr val="tx1"/>
                        </a:solidFill>
                        <a:effectLst/>
                        <a:latin typeface="Meiryo UI" panose="020B0604030504040204" pitchFamily="50" charset="-128"/>
                        <a:ea typeface="Meiryo UI" panose="020B0604030504040204" pitchFamily="50" charset="-128"/>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ja-JP" altLang="en-US" sz="1600" b="0" i="0" u="none" strike="noStrike" dirty="0">
                          <a:effectLst/>
                          <a:latin typeface="Meiryo UI" panose="020B0604030504040204" pitchFamily="50" charset="-128"/>
                          <a:ea typeface="Meiryo UI" panose="020B0604030504040204" pitchFamily="50" charset="-128"/>
                        </a:rPr>
                        <a:t>◎</a:t>
                      </a:r>
                      <a:endParaRPr lang="en-US" sz="1600" b="0" i="0" u="none" strike="noStrike" dirty="0">
                        <a:effectLst/>
                        <a:latin typeface="Meiryo UI" panose="020B0604030504040204" pitchFamily="50" charset="-128"/>
                        <a:ea typeface="Meiryo UI" panose="020B0604030504040204" pitchFamily="50" charset="-128"/>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US" sz="1600" b="0" i="0" u="none" strike="noStrike" dirty="0">
                          <a:effectLst/>
                          <a:latin typeface="Meiryo UI" panose="020B0604030504040204" pitchFamily="50" charset="-128"/>
                          <a:ea typeface="Meiryo UI" panose="020B0604030504040204" pitchFamily="50" charset="-128"/>
                        </a:rPr>
                        <a:t>0.8-1.5/31.5-59.1</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US" sz="1600" b="0" i="0" u="none" strike="noStrike" dirty="0">
                          <a:effectLst/>
                          <a:latin typeface="Meiryo UI" panose="020B0604030504040204" pitchFamily="50" charset="-128"/>
                          <a:ea typeface="Meiryo UI" panose="020B0604030504040204" pitchFamily="50" charset="-128"/>
                        </a:rPr>
                        <a:t>0.9/35.4</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069686159"/>
                  </a:ext>
                </a:extLst>
              </a:tr>
              <a:tr h="289209">
                <a:tc>
                  <a:txBody>
                    <a:bodyPr/>
                    <a:lstStyle/>
                    <a:p>
                      <a:pPr algn="ctr" fontAlgn="ctr"/>
                      <a:r>
                        <a:rPr lang="en-US" altLang="ja-JP" sz="1200" b="0" i="0" u="none" strike="noStrike" dirty="0">
                          <a:effectLst/>
                          <a:latin typeface="Meiryo UI" panose="020B0604030504040204" pitchFamily="50" charset="-128"/>
                          <a:ea typeface="Meiryo UI" panose="020B0604030504040204" pitchFamily="50" charset="-128"/>
                        </a:rPr>
                        <a:t>Max. Magnification Ratio</a:t>
                      </a:r>
                      <a:endParaRPr lang="ja-JP" altLang="en-US" sz="1200" b="0" i="0" u="none" strike="noStrike" dirty="0">
                        <a:effectLst/>
                        <a:latin typeface="Meiryo UI" panose="020B0604030504040204" pitchFamily="50" charset="-128"/>
                        <a:ea typeface="Meiryo UI" panose="020B0604030504040204" pitchFamily="50" charset="-128"/>
                      </a:endParaRPr>
                    </a:p>
                  </a:txBody>
                  <a:tcPr marL="0" marR="0" marT="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ja-JP" sz="1600" b="0" i="0" u="none" strike="noStrike" dirty="0">
                          <a:solidFill>
                            <a:schemeClr val="tx1"/>
                          </a:solidFill>
                          <a:effectLst/>
                          <a:latin typeface="Meiryo UI" panose="020B0604030504040204" pitchFamily="50" charset="-128"/>
                          <a:ea typeface="Meiryo UI" panose="020B0604030504040204" pitchFamily="50" charset="-128"/>
                        </a:rPr>
                        <a:t>1:2-1:3.1</a:t>
                      </a:r>
                      <a:endParaRPr lang="ja-JP" altLang="en-US" sz="1600" b="0" i="0" u="none" strike="noStrike" dirty="0">
                        <a:solidFill>
                          <a:schemeClr val="tx1"/>
                        </a:solidFill>
                        <a:effectLst/>
                        <a:latin typeface="Meiryo UI" panose="020B0604030504040204" pitchFamily="50" charset="-128"/>
                        <a:ea typeface="Meiryo UI" panose="020B0604030504040204" pitchFamily="50" charset="-128"/>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ja-JP" altLang="en-US" sz="1600" b="0" i="0" u="none" strike="noStrike" dirty="0">
                          <a:effectLst/>
                          <a:latin typeface="Meiryo UI" panose="020B0604030504040204" pitchFamily="50" charset="-128"/>
                          <a:ea typeface="Meiryo UI" panose="020B0604030504040204" pitchFamily="50" charset="-128"/>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US" altLang="ja-JP" sz="1600" b="0" i="0" u="none" strike="noStrike" dirty="0">
                          <a:effectLst/>
                          <a:latin typeface="Meiryo UI" panose="020B0604030504040204" pitchFamily="50" charset="-128"/>
                          <a:ea typeface="Meiryo UI" panose="020B0604030504040204" pitchFamily="50" charset="-128"/>
                        </a:rPr>
                        <a:t>1:9.4 -1:5.1</a:t>
                      </a:r>
                      <a:endParaRPr lang="ja-JP" altLang="en-US" sz="1600" b="0" i="0" u="none" strike="noStrike" dirty="0">
                        <a:effectLst/>
                        <a:latin typeface="Meiryo UI" panose="020B0604030504040204" pitchFamily="50" charset="-128"/>
                        <a:ea typeface="Meiryo UI" panose="020B0604030504040204" pitchFamily="50" charset="-128"/>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US" altLang="ja-JP" sz="1600" b="0" i="0" u="none" strike="noStrike" dirty="0">
                          <a:effectLst/>
                          <a:latin typeface="Meiryo UI" panose="020B0604030504040204" pitchFamily="50" charset="-128"/>
                          <a:ea typeface="Meiryo UI" panose="020B0604030504040204" pitchFamily="50" charset="-128"/>
                        </a:rPr>
                        <a:t>1:3.2</a:t>
                      </a:r>
                      <a:endParaRPr lang="ja-JP" altLang="en-US" sz="1600" b="0" i="0" u="none" strike="noStrike" dirty="0">
                        <a:effectLst/>
                        <a:latin typeface="Meiryo UI" panose="020B0604030504040204" pitchFamily="50" charset="-128"/>
                        <a:ea typeface="Meiryo UI" panose="020B0604030504040204" pitchFamily="50" charset="-128"/>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45211240"/>
                  </a:ext>
                </a:extLst>
              </a:tr>
              <a:tr h="289209">
                <a:tc>
                  <a:txBody>
                    <a:bodyPr/>
                    <a:lstStyle/>
                    <a:p>
                      <a:pPr algn="ctr" fontAlgn="ctr"/>
                      <a:r>
                        <a:rPr lang="en-US" altLang="ja-JP" sz="1200" b="0" i="0" u="none" strike="noStrike" dirty="0">
                          <a:effectLst/>
                          <a:latin typeface="Meiryo UI" panose="020B0604030504040204" pitchFamily="50" charset="-128"/>
                          <a:ea typeface="Meiryo UI" panose="020B0604030504040204" pitchFamily="50" charset="-128"/>
                        </a:rPr>
                        <a:t>Aperture Blades</a:t>
                      </a:r>
                      <a:endParaRPr lang="ja-JP" altLang="en-US" sz="1200" b="0" i="0" u="none" strike="noStrike" dirty="0">
                        <a:effectLst/>
                        <a:latin typeface="Meiryo UI" panose="020B0604030504040204" pitchFamily="50" charset="-128"/>
                        <a:ea typeface="Meiryo UI" panose="020B0604030504040204" pitchFamily="50" charset="-128"/>
                      </a:endParaRPr>
                    </a:p>
                  </a:txBody>
                  <a:tcPr marL="0" marR="0" marT="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ja-JP" sz="1600" b="0" i="0" u="none" strike="noStrike" dirty="0">
                          <a:solidFill>
                            <a:schemeClr val="tx1"/>
                          </a:solidFill>
                          <a:effectLst/>
                          <a:latin typeface="Meiryo UI" panose="020B0604030504040204" pitchFamily="50" charset="-128"/>
                          <a:ea typeface="Meiryo UI" panose="020B0604030504040204" pitchFamily="50" charset="-128"/>
                        </a:rPr>
                        <a:t>9 (circular)</a:t>
                      </a:r>
                      <a:endParaRPr lang="ja-JP" altLang="en-US" sz="1600" b="0" i="0" u="none" strike="noStrike" dirty="0">
                        <a:solidFill>
                          <a:schemeClr val="tx1"/>
                        </a:solidFill>
                        <a:effectLst/>
                        <a:latin typeface="Meiryo UI" panose="020B0604030504040204" pitchFamily="50" charset="-128"/>
                        <a:ea typeface="Meiryo UI" panose="020B0604030504040204" pitchFamily="50" charset="-128"/>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US" altLang="ja-JP" sz="1600" b="0" i="0" u="none" strike="noStrike" dirty="0">
                          <a:effectLst/>
                          <a:latin typeface="Meiryo UI" panose="020B0604030504040204" pitchFamily="50" charset="-128"/>
                          <a:ea typeface="Meiryo UI" panose="020B0604030504040204" pitchFamily="50" charset="-128"/>
                        </a:rPr>
                        <a:t>-</a:t>
                      </a:r>
                      <a:endParaRPr lang="ja-JP" altLang="en-US" sz="1600" b="0" i="0" u="none" strike="noStrike" dirty="0">
                        <a:effectLst/>
                        <a:latin typeface="Meiryo UI" panose="020B0604030504040204" pitchFamily="50" charset="-128"/>
                        <a:ea typeface="Meiryo UI" panose="020B0604030504040204" pitchFamily="50" charset="-128"/>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US" altLang="ja-JP" sz="1600" b="0" i="0" u="none" strike="noStrike" dirty="0">
                          <a:effectLst/>
                          <a:latin typeface="Meiryo UI" panose="020B0604030504040204" pitchFamily="50" charset="-128"/>
                          <a:ea typeface="Meiryo UI" panose="020B0604030504040204" pitchFamily="50" charset="-128"/>
                        </a:rPr>
                        <a:t>7</a:t>
                      </a:r>
                      <a:r>
                        <a:rPr lang="ja-JP" altLang="en-US" sz="1600" b="0" i="0" u="none" strike="noStrike" dirty="0">
                          <a:effectLst/>
                          <a:latin typeface="Meiryo UI" panose="020B0604030504040204" pitchFamily="50" charset="-128"/>
                          <a:ea typeface="Meiryo UI" panose="020B0604030504040204" pitchFamily="50" charset="-128"/>
                        </a:rPr>
                        <a:t> </a:t>
                      </a:r>
                      <a:r>
                        <a:rPr lang="en-US" altLang="ja-JP" sz="1600" b="0" i="0" u="none" strike="noStrike" dirty="0">
                          <a:effectLst/>
                          <a:latin typeface="Meiryo UI" panose="020B0604030504040204" pitchFamily="50" charset="-128"/>
                          <a:ea typeface="Meiryo UI" panose="020B0604030504040204" pitchFamily="50" charset="-128"/>
                        </a:rPr>
                        <a:t>(circular)</a:t>
                      </a:r>
                      <a:r>
                        <a:rPr lang="ja-JP" altLang="en-US" sz="1600" b="0" i="0" u="none" strike="noStrike" dirty="0">
                          <a:effectLst/>
                          <a:latin typeface="Meiryo UI" panose="020B0604030504040204" pitchFamily="50" charset="-128"/>
                          <a:ea typeface="Meiryo UI" panose="020B0604030504040204" pitchFamily="50" charset="-128"/>
                        </a:rPr>
                        <a:t> </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US" altLang="ja-JP" sz="1600" b="0" i="0" u="none" strike="noStrike" dirty="0">
                          <a:effectLst/>
                          <a:latin typeface="Meiryo UI" panose="020B0604030504040204" pitchFamily="50" charset="-128"/>
                          <a:ea typeface="Meiryo UI" panose="020B0604030504040204" pitchFamily="50" charset="-128"/>
                        </a:rPr>
                        <a:t>9</a:t>
                      </a:r>
                      <a:r>
                        <a:rPr lang="ja-JP" altLang="en-US" sz="1600" b="0" i="0" u="none" strike="noStrike" dirty="0">
                          <a:effectLst/>
                          <a:latin typeface="Meiryo UI" panose="020B0604030504040204" pitchFamily="50" charset="-128"/>
                          <a:ea typeface="Meiryo UI" panose="020B0604030504040204" pitchFamily="50" charset="-128"/>
                        </a:rPr>
                        <a:t> </a:t>
                      </a:r>
                      <a:r>
                        <a:rPr lang="en-US" altLang="ja-JP" sz="1600" b="0" i="0" u="none" strike="noStrike" dirty="0">
                          <a:effectLst/>
                          <a:latin typeface="Meiryo UI" panose="020B0604030504040204" pitchFamily="50" charset="-128"/>
                          <a:ea typeface="Meiryo UI" panose="020B0604030504040204" pitchFamily="50" charset="-128"/>
                        </a:rPr>
                        <a:t>(circular)</a:t>
                      </a:r>
                      <a:endParaRPr lang="ja-JP" altLang="en-US" sz="1600" b="0" i="0" u="none" strike="noStrike" dirty="0">
                        <a:effectLst/>
                        <a:latin typeface="Meiryo UI" panose="020B0604030504040204" pitchFamily="50" charset="-128"/>
                        <a:ea typeface="Meiryo UI" panose="020B0604030504040204" pitchFamily="50" charset="-128"/>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015667259"/>
                  </a:ext>
                </a:extLst>
              </a:tr>
              <a:tr h="289209">
                <a:tc>
                  <a:txBody>
                    <a:bodyPr/>
                    <a:lstStyle/>
                    <a:p>
                      <a:pPr algn="ctr" fontAlgn="ctr"/>
                      <a:r>
                        <a:rPr lang="en-US" altLang="ja-JP" sz="1200" b="0" i="0" u="none" strike="noStrike" dirty="0">
                          <a:solidFill>
                            <a:srgbClr val="000000"/>
                          </a:solidFill>
                          <a:effectLst/>
                          <a:latin typeface="Meiryo UI" panose="020B0604030504040204" pitchFamily="50" charset="-128"/>
                          <a:ea typeface="Meiryo UI" panose="020B0604030504040204" pitchFamily="50" charset="-128"/>
                        </a:rPr>
                        <a:t>Filter Size (mm)</a:t>
                      </a:r>
                    </a:p>
                  </a:txBody>
                  <a:tcPr marL="0" marR="0" marT="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ja-JP" sz="1600" b="0" i="0" u="none" strike="noStrike" dirty="0">
                          <a:solidFill>
                            <a:srgbClr val="0000FF"/>
                          </a:solidFill>
                          <a:effectLst/>
                          <a:latin typeface="Meiryo UI" panose="020B0604030504040204" pitchFamily="50" charset="-128"/>
                          <a:ea typeface="Meiryo UI" panose="020B0604030504040204" pitchFamily="50" charset="-128"/>
                        </a:rPr>
                        <a:t>67</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ja-JP" altLang="en-US" sz="1600" b="0" i="0" u="none" strike="noStrike" dirty="0">
                          <a:effectLst/>
                          <a:latin typeface="Meiryo UI" panose="020B0604030504040204" pitchFamily="50" charset="-128"/>
                          <a:ea typeface="Meiryo UI" panose="020B0604030504040204" pitchFamily="50" charset="-128"/>
                        </a:rPr>
                        <a:t>◎</a:t>
                      </a:r>
                      <a:endParaRPr lang="en-US" altLang="ja-JP" sz="1600" b="0" i="0" u="none" strike="noStrike" dirty="0">
                        <a:effectLst/>
                        <a:latin typeface="Meiryo UI" panose="020B0604030504040204" pitchFamily="50" charset="-128"/>
                        <a:ea typeface="Meiryo UI" panose="020B0604030504040204" pitchFamily="50" charset="-128"/>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US" altLang="ja-JP" sz="1600" b="0" i="0" u="none" strike="noStrike" dirty="0">
                          <a:effectLst/>
                          <a:latin typeface="Meiryo UI" panose="020B0604030504040204" pitchFamily="50" charset="-128"/>
                          <a:ea typeface="Meiryo UI" panose="020B0604030504040204" pitchFamily="50" charset="-128"/>
                        </a:rPr>
                        <a:t>67</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US" altLang="ja-JP" sz="1600" b="0" i="0" u="none" strike="noStrike" dirty="0">
                          <a:effectLst/>
                          <a:latin typeface="Meiryo UI" panose="020B0604030504040204" pitchFamily="50" charset="-128"/>
                          <a:ea typeface="Meiryo UI" panose="020B0604030504040204" pitchFamily="50" charset="-128"/>
                        </a:rPr>
                        <a:t>72</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705372807"/>
                  </a:ext>
                </a:extLst>
              </a:tr>
              <a:tr h="289209">
                <a:tc>
                  <a:txBody>
                    <a:bodyPr/>
                    <a:lstStyle/>
                    <a:p>
                      <a:pPr algn="ctr" fontAlgn="ctr"/>
                      <a:r>
                        <a:rPr lang="en-US" altLang="ja-JP" sz="1200" b="0" i="0" u="none" strike="noStrike" dirty="0">
                          <a:solidFill>
                            <a:srgbClr val="000000"/>
                          </a:solidFill>
                          <a:effectLst/>
                          <a:latin typeface="Meiryo UI" panose="020B0604030504040204" pitchFamily="50" charset="-128"/>
                          <a:ea typeface="Meiryo UI" panose="020B0604030504040204" pitchFamily="50" charset="-128"/>
                        </a:rPr>
                        <a:t>Max.</a:t>
                      </a:r>
                      <a:r>
                        <a:rPr lang="ja-JP" altLang="en-US" sz="1200" b="0" i="0" u="none" strike="noStrike" dirty="0">
                          <a:solidFill>
                            <a:srgbClr val="000000"/>
                          </a:solidFill>
                          <a:effectLst/>
                          <a:latin typeface="Meiryo UI" panose="020B0604030504040204" pitchFamily="50" charset="-128"/>
                          <a:ea typeface="Meiryo UI" panose="020B0604030504040204" pitchFamily="50" charset="-128"/>
                        </a:rPr>
                        <a:t> </a:t>
                      </a:r>
                      <a:r>
                        <a:rPr lang="en-US" altLang="ja-JP" sz="1200" b="0" i="0" u="none" strike="noStrike" dirty="0">
                          <a:solidFill>
                            <a:srgbClr val="000000"/>
                          </a:solidFill>
                          <a:effectLst/>
                          <a:latin typeface="Meiryo UI" panose="020B0604030504040204" pitchFamily="50" charset="-128"/>
                          <a:ea typeface="Meiryo UI" panose="020B0604030504040204" pitchFamily="50" charset="-128"/>
                        </a:rPr>
                        <a:t>Diameter</a:t>
                      </a:r>
                      <a:r>
                        <a:rPr lang="ja-JP" altLang="en-US" sz="1200" b="0" i="0" u="none" strike="noStrike" dirty="0">
                          <a:solidFill>
                            <a:srgbClr val="000000"/>
                          </a:solidFill>
                          <a:effectLst/>
                          <a:latin typeface="Meiryo UI" panose="020B0604030504040204" pitchFamily="50" charset="-128"/>
                          <a:ea typeface="Meiryo UI" panose="020B0604030504040204" pitchFamily="50" charset="-128"/>
                        </a:rPr>
                        <a:t> </a:t>
                      </a:r>
                      <a:r>
                        <a:rPr lang="en-US" altLang="ja-JP" sz="1200" b="0" i="0" u="none" strike="noStrike" dirty="0">
                          <a:solidFill>
                            <a:srgbClr val="000000"/>
                          </a:solidFill>
                          <a:effectLst/>
                          <a:latin typeface="Meiryo UI" panose="020B0604030504040204" pitchFamily="50" charset="-128"/>
                          <a:ea typeface="Meiryo UI" panose="020B0604030504040204" pitchFamily="50" charset="-128"/>
                        </a:rPr>
                        <a:t>(mm)</a:t>
                      </a:r>
                    </a:p>
                  </a:txBody>
                  <a:tcPr marL="0" marR="0" marT="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ja-JP" sz="1600" b="0" i="0" u="none" strike="noStrike" dirty="0">
                          <a:solidFill>
                            <a:srgbClr val="0000FF"/>
                          </a:solidFill>
                          <a:effectLst/>
                          <a:latin typeface="Meiryo UI" panose="020B0604030504040204" pitchFamily="50" charset="-128"/>
                          <a:ea typeface="Meiryo UI" panose="020B0604030504040204" pitchFamily="50" charset="-128"/>
                        </a:rPr>
                        <a:t>78</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ja-JP" altLang="en-US" sz="1600" b="0" i="0" u="none" strike="noStrike" dirty="0">
                          <a:effectLst/>
                          <a:latin typeface="Meiryo UI" panose="020B0604030504040204" pitchFamily="50" charset="-128"/>
                          <a:ea typeface="Meiryo UI" panose="020B0604030504040204" pitchFamily="50" charset="-128"/>
                        </a:rPr>
                        <a:t>◎</a:t>
                      </a:r>
                      <a:endParaRPr lang="en-US" altLang="ja-JP" sz="1600" b="0" i="0" u="none" strike="noStrike" dirty="0">
                        <a:effectLst/>
                        <a:latin typeface="Meiryo UI" panose="020B0604030504040204" pitchFamily="50" charset="-128"/>
                        <a:ea typeface="Meiryo UI" panose="020B0604030504040204" pitchFamily="50" charset="-128"/>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US" altLang="ja-JP" sz="1600" b="0" i="0" u="none" strike="noStrike" dirty="0">
                          <a:effectLst/>
                          <a:latin typeface="Meiryo UI" panose="020B0604030504040204" pitchFamily="50" charset="-128"/>
                          <a:ea typeface="Meiryo UI" panose="020B0604030504040204" pitchFamily="50" charset="-128"/>
                        </a:rPr>
                        <a:t>77</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US" altLang="ja-JP" sz="1600" b="0" i="0" u="none" strike="noStrike" dirty="0">
                          <a:effectLst/>
                          <a:latin typeface="Meiryo UI" panose="020B0604030504040204" pitchFamily="50" charset="-128"/>
                          <a:ea typeface="Meiryo UI" panose="020B0604030504040204" pitchFamily="50" charset="-128"/>
                        </a:rPr>
                        <a:t>84</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298794480"/>
                  </a:ext>
                </a:extLst>
              </a:tr>
              <a:tr h="289209">
                <a:tc>
                  <a:txBody>
                    <a:bodyPr/>
                    <a:lstStyle/>
                    <a:p>
                      <a:pPr algn="ctr" fontAlgn="ctr"/>
                      <a:r>
                        <a:rPr lang="en-US" altLang="ja-JP" sz="1200" b="0" i="0" u="none" strike="noStrike" dirty="0">
                          <a:solidFill>
                            <a:srgbClr val="000000"/>
                          </a:solidFill>
                          <a:effectLst/>
                          <a:latin typeface="Meiryo UI" panose="020B0604030504040204" pitchFamily="50" charset="-128"/>
                          <a:ea typeface="Meiryo UI" panose="020B0604030504040204" pitchFamily="50" charset="-128"/>
                        </a:rPr>
                        <a:t>Length</a:t>
                      </a:r>
                      <a:r>
                        <a:rPr lang="ja-JP" altLang="en-US" sz="1200" b="0" i="0" u="none" strike="noStrike" dirty="0">
                          <a:solidFill>
                            <a:srgbClr val="000000"/>
                          </a:solidFill>
                          <a:effectLst/>
                          <a:latin typeface="Meiryo UI" panose="020B0604030504040204" pitchFamily="50" charset="-128"/>
                          <a:ea typeface="Meiryo UI" panose="020B0604030504040204" pitchFamily="50" charset="-128"/>
                        </a:rPr>
                        <a:t> </a:t>
                      </a:r>
                      <a:r>
                        <a:rPr lang="en-US" altLang="ja-JP" sz="1200" b="0" i="0" u="none" strike="noStrike" dirty="0">
                          <a:solidFill>
                            <a:srgbClr val="000000"/>
                          </a:solidFill>
                          <a:effectLst/>
                          <a:latin typeface="Meiryo UI" panose="020B0604030504040204" pitchFamily="50" charset="-128"/>
                          <a:ea typeface="Meiryo UI" panose="020B0604030504040204" pitchFamily="50" charset="-128"/>
                        </a:rPr>
                        <a:t>(mm/in)</a:t>
                      </a:r>
                    </a:p>
                  </a:txBody>
                  <a:tcPr marL="0" marR="0" marT="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ja-JP" sz="1600" b="0" i="0" u="none" strike="noStrike" dirty="0">
                          <a:solidFill>
                            <a:schemeClr val="tx1"/>
                          </a:solidFill>
                          <a:effectLst/>
                          <a:latin typeface="Meiryo UI" panose="020B0604030504040204" pitchFamily="50" charset="-128"/>
                          <a:ea typeface="Meiryo UI" panose="020B0604030504040204" pitchFamily="50" charset="-128"/>
                        </a:rPr>
                        <a:t>150/5.9</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ja-JP" altLang="en-US" sz="1600" b="0" i="0" u="none" strike="noStrike" dirty="0">
                          <a:effectLst/>
                          <a:latin typeface="Meiryo UI" panose="020B0604030504040204" pitchFamily="50" charset="-128"/>
                          <a:ea typeface="Meiryo UI" panose="020B0604030504040204" pitchFamily="50" charset="-128"/>
                        </a:rPr>
                        <a:t>△</a:t>
                      </a:r>
                      <a:endParaRPr lang="en-US" altLang="ja-JP" sz="1600" b="0" i="0" u="none" strike="noStrike" dirty="0">
                        <a:effectLst/>
                        <a:latin typeface="Meiryo UI" panose="020B0604030504040204" pitchFamily="50" charset="-128"/>
                        <a:ea typeface="Meiryo UI" panose="020B0604030504040204" pitchFamily="50" charset="-128"/>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US" altLang="ja-JP" sz="1600" b="0" i="0" u="none" strike="noStrike" dirty="0">
                          <a:effectLst/>
                          <a:latin typeface="Meiryo UI" panose="020B0604030504040204" pitchFamily="50" charset="-128"/>
                          <a:ea typeface="Meiryo UI" panose="020B0604030504040204" pitchFamily="50" charset="-128"/>
                        </a:rPr>
                        <a:t>147.5/5.8</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US" altLang="ja-JP" sz="1600" b="0" i="0" u="none" strike="noStrike" dirty="0">
                          <a:effectLst/>
                          <a:latin typeface="Meiryo UI" panose="020B0604030504040204" pitchFamily="50" charset="-128"/>
                          <a:ea typeface="Meiryo UI" panose="020B0604030504040204" pitchFamily="50" charset="-128"/>
                        </a:rPr>
                        <a:t>143.5/5.6</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959056583"/>
                  </a:ext>
                </a:extLst>
              </a:tr>
              <a:tr h="289209">
                <a:tc>
                  <a:txBody>
                    <a:bodyPr/>
                    <a:lstStyle/>
                    <a:p>
                      <a:pPr algn="ctr" fontAlgn="ctr"/>
                      <a:r>
                        <a:rPr lang="en-US" altLang="ja-JP" sz="1200" b="0" i="0" u="none" strike="noStrike" dirty="0">
                          <a:solidFill>
                            <a:srgbClr val="000000"/>
                          </a:solidFill>
                          <a:effectLst/>
                          <a:latin typeface="Meiryo UI" panose="020B0604030504040204" pitchFamily="50" charset="-128"/>
                          <a:ea typeface="Meiryo UI" panose="020B0604030504040204" pitchFamily="50" charset="-128"/>
                        </a:rPr>
                        <a:t>Weight</a:t>
                      </a:r>
                      <a:r>
                        <a:rPr lang="ja-JP" altLang="en-US" sz="1200" b="0" i="0" u="none" strike="noStrike" dirty="0">
                          <a:solidFill>
                            <a:srgbClr val="000000"/>
                          </a:solidFill>
                          <a:effectLst/>
                          <a:latin typeface="Meiryo UI" panose="020B0604030504040204" pitchFamily="50" charset="-128"/>
                          <a:ea typeface="Meiryo UI" panose="020B0604030504040204" pitchFamily="50" charset="-128"/>
                        </a:rPr>
                        <a:t> </a:t>
                      </a:r>
                      <a:r>
                        <a:rPr lang="en-US" altLang="ja-JP" sz="1200" b="0" i="0" u="none" strike="noStrike" dirty="0">
                          <a:solidFill>
                            <a:srgbClr val="000000"/>
                          </a:solidFill>
                          <a:effectLst/>
                          <a:latin typeface="Meiryo UI" panose="020B0604030504040204" pitchFamily="50" charset="-128"/>
                          <a:ea typeface="Meiryo UI" panose="020B0604030504040204" pitchFamily="50" charset="-128"/>
                        </a:rPr>
                        <a:t>(g/oz)</a:t>
                      </a:r>
                    </a:p>
                  </a:txBody>
                  <a:tcPr marL="0" marR="0" marT="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ja-JP" sz="1600" b="0" i="0" u="none" strike="noStrike" dirty="0">
                          <a:solidFill>
                            <a:srgbClr val="0000FF"/>
                          </a:solidFill>
                          <a:effectLst/>
                          <a:latin typeface="Meiryo UI" panose="020B0604030504040204" pitchFamily="50" charset="-128"/>
                          <a:ea typeface="Meiryo UI" panose="020B0604030504040204" pitchFamily="50" charset="-128"/>
                        </a:rPr>
                        <a:t>665/23.5</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ja-JP" altLang="en-US" sz="1600" b="0" i="0" u="none" strike="noStrike" dirty="0">
                          <a:effectLst/>
                          <a:latin typeface="Meiryo UI" panose="020B0604030504040204" pitchFamily="50" charset="-128"/>
                          <a:ea typeface="Meiryo UI" panose="020B0604030504040204" pitchFamily="50" charset="-128"/>
                        </a:rPr>
                        <a:t>◎</a:t>
                      </a:r>
                      <a:endParaRPr lang="en-US" altLang="ja-JP" sz="1600" b="0" i="0" u="none" strike="noStrike" dirty="0">
                        <a:effectLst/>
                        <a:latin typeface="Meiryo UI" panose="020B0604030504040204" pitchFamily="50" charset="-128"/>
                        <a:ea typeface="Meiryo UI" panose="020B0604030504040204" pitchFamily="50" charset="-128"/>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US" sz="1600" b="0" i="0" u="none" strike="noStrike" dirty="0">
                          <a:effectLst/>
                          <a:latin typeface="Meiryo UI" panose="020B0604030504040204" pitchFamily="50" charset="-128"/>
                          <a:ea typeface="Meiryo UI" panose="020B0604030504040204" pitchFamily="50" charset="-128"/>
                        </a:rPr>
                        <a:t>585/20.6</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US" altLang="ja-JP" sz="1600" b="0" i="0" u="none" strike="noStrike" dirty="0">
                          <a:effectLst/>
                          <a:latin typeface="Meiryo UI" panose="020B0604030504040204" pitchFamily="50" charset="-128"/>
                          <a:ea typeface="Meiryo UI" panose="020B0604030504040204" pitchFamily="50" charset="-128"/>
                        </a:rPr>
                        <a:t>854/30.1</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70679399"/>
                  </a:ext>
                </a:extLst>
              </a:tr>
              <a:tr h="304432">
                <a:tc>
                  <a:txBody>
                    <a:bodyPr/>
                    <a:lstStyle/>
                    <a:p>
                      <a:pPr algn="ctr" fontAlgn="ctr"/>
                      <a:r>
                        <a:rPr lang="en-US" altLang="ja-JP" sz="1200" b="0" i="0" u="none" strike="noStrike" dirty="0">
                          <a:effectLst/>
                          <a:latin typeface="Meiryo UI" panose="020B0604030504040204" pitchFamily="50" charset="-128"/>
                          <a:ea typeface="Meiryo UI" panose="020B0604030504040204" pitchFamily="50" charset="-128"/>
                        </a:rPr>
                        <a:t>Vibration Compensation</a:t>
                      </a:r>
                      <a:endParaRPr lang="ja-JP" altLang="en-US" sz="1200" b="0" i="0" u="none" strike="noStrike" dirty="0">
                        <a:effectLst/>
                        <a:latin typeface="Meiryo UI" panose="020B0604030504040204" pitchFamily="50" charset="-128"/>
                        <a:ea typeface="Meiryo UI" panose="020B0604030504040204" pitchFamily="50" charset="-128"/>
                      </a:endParaRPr>
                    </a:p>
                  </a:txBody>
                  <a:tcPr marL="0" marR="0" marT="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ja-JP" altLang="en-US" sz="1600" b="0" i="0" u="none" strike="noStrike" dirty="0">
                          <a:solidFill>
                            <a:schemeClr val="tx1"/>
                          </a:solidFill>
                          <a:effectLst/>
                          <a:latin typeface="Meiryo UI" panose="020B0604030504040204" pitchFamily="50" charset="-128"/>
                          <a:ea typeface="Meiryo UI" panose="020B0604030504040204" pitchFamily="50" charset="-128"/>
                        </a:rPr>
                        <a:t>〇</a:t>
                      </a:r>
                      <a:endParaRPr lang="en-US" sz="1600" b="0" i="0" u="none" strike="noStrike" dirty="0">
                        <a:solidFill>
                          <a:schemeClr val="tx1"/>
                        </a:solidFill>
                        <a:effectLst/>
                        <a:latin typeface="Meiryo UI" panose="020B0604030504040204" pitchFamily="50" charset="-128"/>
                        <a:ea typeface="Meiryo UI" panose="020B0604030504040204" pitchFamily="50" charset="-128"/>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US" altLang="ja-JP" sz="1600" b="0" i="0" u="none" strike="noStrike" dirty="0">
                          <a:effectLst/>
                          <a:latin typeface="Meiryo UI" panose="020B0604030504040204" pitchFamily="50" charset="-128"/>
                          <a:ea typeface="Meiryo UI" panose="020B0604030504040204" pitchFamily="50" charset="-128"/>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US" altLang="ja-JP" sz="1600" b="0" i="0" u="none" strike="noStrike" dirty="0">
                          <a:effectLst/>
                          <a:latin typeface="Meiryo UI" panose="020B0604030504040204" pitchFamily="50" charset="-128"/>
                          <a:ea typeface="Meiryo UI" panose="020B0604030504040204" pitchFamily="50" charset="-128"/>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ja-JP" altLang="en-US" sz="1600" b="0" i="0" u="none" strike="noStrike" dirty="0">
                          <a:effectLst/>
                          <a:latin typeface="Meiryo UI" panose="020B0604030504040204" pitchFamily="50" charset="-128"/>
                          <a:ea typeface="Meiryo UI" panose="020B0604030504040204" pitchFamily="50" charset="-128"/>
                        </a:rPr>
                        <a:t>〇</a:t>
                      </a:r>
                      <a:endParaRPr lang="en-US" altLang="ja-JP" sz="1600" b="0" i="0" u="none" strike="noStrike" dirty="0">
                        <a:effectLst/>
                        <a:latin typeface="Meiryo UI" panose="020B0604030504040204" pitchFamily="50" charset="-128"/>
                        <a:ea typeface="Meiryo UI" panose="020B0604030504040204" pitchFamily="50" charset="-128"/>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718310910"/>
                  </a:ext>
                </a:extLst>
              </a:tr>
              <a:tr h="289209">
                <a:tc>
                  <a:txBody>
                    <a:bodyPr/>
                    <a:lstStyle/>
                    <a:p>
                      <a:pPr algn="ctr" fontAlgn="ctr"/>
                      <a:r>
                        <a:rPr lang="en-US" altLang="ja-JP" sz="1200" b="0" i="0" u="none" strike="noStrike" dirty="0">
                          <a:effectLst/>
                          <a:latin typeface="Meiryo UI" panose="020B0604030504040204" pitchFamily="50" charset="-128"/>
                          <a:ea typeface="Meiryo UI" panose="020B0604030504040204" pitchFamily="50" charset="-128"/>
                        </a:rPr>
                        <a:t>Buttons</a:t>
                      </a:r>
                      <a:endParaRPr lang="ja-JP" altLang="en-US" sz="1200" b="0" i="0" u="none" strike="noStrike" dirty="0">
                        <a:effectLst/>
                        <a:latin typeface="Meiryo UI" panose="020B0604030504040204" pitchFamily="50" charset="-128"/>
                        <a:ea typeface="Meiryo UI" panose="020B0604030504040204" pitchFamily="50" charset="-128"/>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ja-JP" sz="1600" b="0" i="0" u="none" strike="noStrike" dirty="0">
                          <a:effectLst/>
                          <a:latin typeface="Meiryo UI" panose="020B0604030504040204" pitchFamily="50" charset="-128"/>
                          <a:ea typeface="Meiryo UI" panose="020B0604030504040204" pitchFamily="50" charset="-128"/>
                        </a:rPr>
                        <a:t>Focus Set Button</a:t>
                      </a:r>
                      <a:endParaRPr lang="ja-JP" altLang="en-US" sz="1600" b="0" i="0" u="none" strike="noStrike" dirty="0">
                        <a:effectLst/>
                        <a:latin typeface="Meiryo UI" panose="020B0604030504040204" pitchFamily="50" charset="-128"/>
                        <a:ea typeface="Meiryo UI" panose="020B0604030504040204" pitchFamily="50" charset="-128"/>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US" altLang="ja-JP" sz="1600" b="0" i="0" u="none" strike="noStrike" dirty="0">
                          <a:effectLst/>
                          <a:latin typeface="Meiryo UI" panose="020B0604030504040204" pitchFamily="50" charset="-128"/>
                          <a:ea typeface="Meiryo UI" panose="020B0604030504040204" pitchFamily="50" charset="-128"/>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US" altLang="ja-JP" sz="1600" b="0" i="0" u="none" strike="noStrike" dirty="0">
                          <a:effectLst/>
                          <a:latin typeface="Meiryo UI" panose="020B0604030504040204" pitchFamily="50" charset="-128"/>
                          <a:ea typeface="Meiryo UI" panose="020B0604030504040204" pitchFamily="50" charset="-128"/>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US" sz="1600" b="0" i="0" u="none" strike="noStrike" dirty="0">
                          <a:effectLst/>
                          <a:latin typeface="Meiryo UI" panose="020B0604030504040204" pitchFamily="50" charset="-128"/>
                          <a:ea typeface="Meiryo UI" panose="020B0604030504040204" pitchFamily="50" charset="-128"/>
                        </a:rPr>
                        <a:t>FHL</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5570412"/>
                  </a:ext>
                </a:extLst>
              </a:tr>
              <a:tr h="289209">
                <a:tc>
                  <a:txBody>
                    <a:bodyPr/>
                    <a:lstStyle/>
                    <a:p>
                      <a:pPr algn="ctr" fontAlgn="ctr"/>
                      <a:r>
                        <a:rPr lang="en-US" altLang="ja-JP" sz="1200" b="0" i="0" u="none" strike="noStrike" dirty="0">
                          <a:effectLst/>
                          <a:latin typeface="Meiryo UI" panose="020B0604030504040204" pitchFamily="50" charset="-128"/>
                          <a:ea typeface="Meiryo UI" panose="020B0604030504040204" pitchFamily="50" charset="-128"/>
                        </a:rPr>
                        <a:t>AF/MF</a:t>
                      </a:r>
                      <a:r>
                        <a:rPr lang="ja-JP" altLang="en-US" sz="1200" b="0" i="0" u="none" strike="noStrike" dirty="0">
                          <a:effectLst/>
                          <a:latin typeface="Meiryo UI" panose="020B0604030504040204" pitchFamily="50" charset="-128"/>
                          <a:ea typeface="Meiryo UI" panose="020B0604030504040204" pitchFamily="50" charset="-128"/>
                        </a:rPr>
                        <a:t> </a:t>
                      </a:r>
                      <a:r>
                        <a:rPr lang="en-US" altLang="ja-JP" sz="1200" b="0" i="0" u="none" strike="noStrike" dirty="0">
                          <a:effectLst/>
                          <a:latin typeface="Meiryo UI" panose="020B0604030504040204" pitchFamily="50" charset="-128"/>
                          <a:ea typeface="Meiryo UI" panose="020B0604030504040204" pitchFamily="50" charset="-128"/>
                        </a:rPr>
                        <a:t>Switch</a:t>
                      </a:r>
                      <a:endParaRPr lang="ja-JP" altLang="en-US" sz="1200" b="0" i="0" u="none" strike="noStrike" dirty="0">
                        <a:effectLst/>
                        <a:latin typeface="Meiryo UI" panose="020B0604030504040204" pitchFamily="50" charset="-128"/>
                        <a:ea typeface="Meiryo UI" panose="020B0604030504040204" pitchFamily="50" charset="-128"/>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ja-JP" sz="1600" b="0" i="0" u="none" strike="noStrike" dirty="0">
                          <a:effectLst/>
                          <a:latin typeface="Meiryo UI" panose="020B0604030504040204" pitchFamily="50" charset="-128"/>
                          <a:ea typeface="Meiryo UI" panose="020B0604030504040204" pitchFamily="50" charset="-128"/>
                        </a:rPr>
                        <a:t>-</a:t>
                      </a:r>
                      <a:endParaRPr lang="ja-JP" altLang="en-US" sz="1600" b="0" i="0" u="none" strike="noStrike" dirty="0">
                        <a:effectLst/>
                        <a:latin typeface="Meiryo UI" panose="020B0604030504040204" pitchFamily="50" charset="-128"/>
                        <a:ea typeface="Meiryo UI" panose="020B0604030504040204" pitchFamily="50" charset="-128"/>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US" altLang="ja-JP" sz="1600" b="0" i="0" u="none" strike="noStrike" dirty="0">
                          <a:effectLst/>
                          <a:latin typeface="Meiryo UI" panose="020B0604030504040204" pitchFamily="50" charset="-128"/>
                          <a:ea typeface="Meiryo UI" panose="020B0604030504040204" pitchFamily="50" charset="-128"/>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US" altLang="ja-JP" sz="1600" b="0" i="0" u="none" strike="noStrike" dirty="0">
                          <a:effectLst/>
                          <a:latin typeface="Meiryo UI" panose="020B0604030504040204" pitchFamily="50" charset="-128"/>
                          <a:ea typeface="Meiryo UI" panose="020B0604030504040204" pitchFamily="50" charset="-128"/>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ja-JP" altLang="en-US" sz="1600" b="0" i="0" u="none" strike="noStrike" dirty="0">
                          <a:effectLst/>
                          <a:latin typeface="Meiryo UI" panose="020B0604030504040204" pitchFamily="50" charset="-128"/>
                          <a:ea typeface="Meiryo UI" panose="020B0604030504040204" pitchFamily="50" charset="-128"/>
                        </a:rPr>
                        <a:t>〇</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78870565"/>
                  </a:ext>
                </a:extLst>
              </a:tr>
              <a:tr h="289209">
                <a:tc>
                  <a:txBody>
                    <a:bodyPr/>
                    <a:lstStyle/>
                    <a:p>
                      <a:pPr algn="ctr" fontAlgn="ctr"/>
                      <a:r>
                        <a:rPr lang="en-US" altLang="ja-JP" sz="1200" b="0" i="0" u="none" strike="noStrike" dirty="0" err="1">
                          <a:effectLst/>
                          <a:latin typeface="Meiryo UI" panose="020B0604030504040204" pitchFamily="50" charset="-128"/>
                          <a:ea typeface="Meiryo UI" panose="020B0604030504040204" pitchFamily="50" charset="-128"/>
                        </a:rPr>
                        <a:t>Fn</a:t>
                      </a:r>
                      <a:r>
                        <a:rPr lang="ja-JP" altLang="en-US" sz="1200" b="0" i="0" u="none" strike="noStrike" dirty="0">
                          <a:effectLst/>
                          <a:latin typeface="Meiryo UI" panose="020B0604030504040204" pitchFamily="50" charset="-128"/>
                          <a:ea typeface="Meiryo UI" panose="020B0604030504040204" pitchFamily="50" charset="-128"/>
                        </a:rPr>
                        <a:t> </a:t>
                      </a:r>
                      <a:r>
                        <a:rPr lang="en-US" altLang="ja-JP" sz="1200" b="0" i="0" u="none" strike="noStrike" dirty="0">
                          <a:effectLst/>
                          <a:latin typeface="Meiryo UI" panose="020B0604030504040204" pitchFamily="50" charset="-128"/>
                          <a:ea typeface="Meiryo UI" panose="020B0604030504040204" pitchFamily="50" charset="-128"/>
                        </a:rPr>
                        <a:t>Switch</a:t>
                      </a:r>
                      <a:endParaRPr lang="ja-JP" altLang="en-US" sz="1200" b="0" i="0" u="none" strike="noStrike" dirty="0">
                        <a:effectLst/>
                        <a:latin typeface="Meiryo UI" panose="020B0604030504040204" pitchFamily="50" charset="-128"/>
                        <a:ea typeface="Meiryo UI" panose="020B0604030504040204" pitchFamily="50" charset="-128"/>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ja-JP" sz="1600" b="0" i="0" u="none" strike="noStrike" dirty="0">
                          <a:solidFill>
                            <a:schemeClr val="tx1"/>
                          </a:solidFill>
                          <a:effectLst/>
                          <a:latin typeface="Meiryo UI" panose="020B0604030504040204" pitchFamily="50" charset="-128"/>
                          <a:ea typeface="Meiryo UI" panose="020B0604030504040204" pitchFamily="50" charset="-128"/>
                        </a:rPr>
                        <a:t>-</a:t>
                      </a:r>
                      <a:endParaRPr lang="ja-JP" altLang="en-US" sz="1600" b="0" i="0" u="none" strike="noStrike" dirty="0">
                        <a:solidFill>
                          <a:schemeClr val="tx1"/>
                        </a:solidFill>
                        <a:effectLst/>
                        <a:latin typeface="Meiryo UI" panose="020B0604030504040204" pitchFamily="50" charset="-128"/>
                        <a:ea typeface="Meiryo UI" panose="020B0604030504040204" pitchFamily="50" charset="-128"/>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US" altLang="ja-JP" sz="1600" b="0" i="0" u="none" strike="noStrike" dirty="0">
                          <a:effectLst/>
                          <a:latin typeface="Meiryo UI" panose="020B0604030504040204" pitchFamily="50" charset="-128"/>
                          <a:ea typeface="Meiryo UI" panose="020B0604030504040204" pitchFamily="50" charset="-128"/>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US" altLang="ja-JP" sz="1600" b="0" i="0" u="none" strike="noStrike" dirty="0">
                          <a:effectLst/>
                          <a:latin typeface="Meiryo UI" panose="020B0604030504040204" pitchFamily="50" charset="-128"/>
                          <a:ea typeface="Meiryo UI" panose="020B0604030504040204" pitchFamily="50" charset="-128"/>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US" sz="1600" b="0" i="0" u="none" strike="noStrike" dirty="0">
                          <a:effectLst/>
                          <a:latin typeface="Meiryo UI" panose="020B0604030504040204" pitchFamily="50" charset="-128"/>
                          <a:ea typeface="Meiryo UI" panose="020B0604030504040204" pitchFamily="50" charset="-128"/>
                        </a:rPr>
                        <a:t>Limit</a:t>
                      </a:r>
                      <a:r>
                        <a:rPr lang="ja-JP" altLang="en-US" sz="1600" b="0" i="0" u="none" strike="noStrike" dirty="0">
                          <a:effectLst/>
                          <a:latin typeface="Meiryo UI" panose="020B0604030504040204" pitchFamily="50" charset="-128"/>
                          <a:ea typeface="Meiryo UI" panose="020B0604030504040204" pitchFamily="50" charset="-128"/>
                        </a:rPr>
                        <a:t> </a:t>
                      </a:r>
                      <a:r>
                        <a:rPr lang="en-US" altLang="ja-JP" sz="1600" b="0" i="0" u="none" strike="noStrike" dirty="0">
                          <a:effectLst/>
                          <a:latin typeface="Meiryo UI" panose="020B0604030504040204" pitchFamily="50" charset="-128"/>
                          <a:ea typeface="Meiryo UI" panose="020B0604030504040204" pitchFamily="50" charset="-128"/>
                        </a:rPr>
                        <a:t>switch</a:t>
                      </a:r>
                      <a:endParaRPr lang="ja-JP" altLang="en-US" sz="1600" b="0" i="0" u="none" strike="noStrike" dirty="0">
                        <a:effectLst/>
                        <a:latin typeface="Meiryo UI" panose="020B0604030504040204" pitchFamily="50" charset="-128"/>
                        <a:ea typeface="Meiryo UI" panose="020B0604030504040204" pitchFamily="50" charset="-128"/>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56442699"/>
                  </a:ext>
                </a:extLst>
              </a:tr>
              <a:tr h="289209">
                <a:tc>
                  <a:txBody>
                    <a:bodyPr/>
                    <a:lstStyle/>
                    <a:p>
                      <a:pPr algn="ctr" fontAlgn="ctr"/>
                      <a:r>
                        <a:rPr lang="en-US" altLang="ja-JP" sz="1200" b="0" i="0" u="none" strike="noStrike" dirty="0">
                          <a:effectLst/>
                          <a:latin typeface="Meiryo UI" panose="020B0604030504040204" pitchFamily="50" charset="-128"/>
                          <a:ea typeface="Meiryo UI" panose="020B0604030504040204" pitchFamily="50" charset="-128"/>
                        </a:rPr>
                        <a:t>Image Stabilizer Switch</a:t>
                      </a:r>
                    </a:p>
                  </a:txBody>
                  <a:tcPr marL="0" marR="0" marT="0" marB="0" anchor="ctr">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ja-JP" sz="1400" b="0" i="0" u="none" strike="noStrike" dirty="0">
                          <a:effectLst/>
                          <a:latin typeface="Meiryo UI" panose="020B0604030504040204" pitchFamily="50" charset="-128"/>
                          <a:ea typeface="Meiryo UI" panose="020B0604030504040204" pitchFamily="50" charset="-128"/>
                        </a:rPr>
                        <a:t>Setting at camera body side</a:t>
                      </a:r>
                      <a:endParaRPr lang="ja-JP" altLang="en-US" sz="1400" b="0" i="0" u="none" strike="noStrike" dirty="0">
                        <a:effectLst/>
                        <a:latin typeface="Meiryo UI" panose="020B0604030504040204" pitchFamily="50" charset="-128"/>
                        <a:ea typeface="Meiryo UI" panose="020B0604030504040204" pitchFamily="50" charset="-128"/>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US" altLang="ja-JP" sz="1600" b="0" i="0" u="none" strike="noStrike" dirty="0">
                          <a:effectLst/>
                          <a:latin typeface="Meiryo UI" panose="020B0604030504040204" pitchFamily="50" charset="-128"/>
                          <a:ea typeface="Meiryo UI" panose="020B0604030504040204" pitchFamily="50" charset="-128"/>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US" altLang="ja-JP" sz="1600" b="0" i="0" u="none" strike="noStrike" dirty="0">
                          <a:effectLst/>
                          <a:latin typeface="Meiryo UI" panose="020B0604030504040204" pitchFamily="50" charset="-128"/>
                          <a:ea typeface="Meiryo UI" panose="020B0604030504040204" pitchFamily="50" charset="-128"/>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ja-JP" altLang="en-US" sz="1600" b="0" i="0" u="none" strike="noStrike" dirty="0">
                          <a:effectLst/>
                          <a:latin typeface="Meiryo UI" panose="020B0604030504040204" pitchFamily="50" charset="-128"/>
                          <a:ea typeface="Meiryo UI" panose="020B0604030504040204" pitchFamily="50" charset="-128"/>
                        </a:rPr>
                        <a:t>〇</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13918781"/>
                  </a:ext>
                </a:extLst>
              </a:tr>
              <a:tr h="334874">
                <a:tc>
                  <a:txBody>
                    <a:bodyPr/>
                    <a:lstStyle/>
                    <a:p>
                      <a:pPr algn="ctr" fontAlgn="ctr"/>
                      <a:r>
                        <a:rPr lang="en-US" altLang="ja-JP" sz="1200" b="0" i="0" u="none" strike="noStrike" dirty="0">
                          <a:effectLst/>
                          <a:latin typeface="Meiryo UI" panose="020B0604030504040204" pitchFamily="50" charset="-128"/>
                          <a:ea typeface="Meiryo UI" panose="020B0604030504040204" pitchFamily="50" charset="-128"/>
                        </a:rPr>
                        <a:t>Etc.</a:t>
                      </a:r>
                      <a:endParaRPr lang="ja-JP" altLang="en-US" sz="1200" b="0" i="0" u="none" strike="noStrike" dirty="0">
                        <a:effectLst/>
                        <a:latin typeface="Meiryo UI" panose="020B0604030504040204" pitchFamily="50" charset="-128"/>
                        <a:ea typeface="Meiryo UI" panose="020B0604030504040204" pitchFamily="50" charset="-128"/>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US" altLang="ja-JP" sz="1600" b="0" i="0" u="none" strike="noStrike" dirty="0">
                          <a:solidFill>
                            <a:schemeClr val="tx1"/>
                          </a:solidFill>
                          <a:effectLst/>
                          <a:latin typeface="Meiryo UI" panose="020B0604030504040204" pitchFamily="50" charset="-128"/>
                          <a:ea typeface="Meiryo UI" panose="020B0604030504040204" pitchFamily="50" charset="-128"/>
                        </a:rPr>
                        <a:t>Connector Port</a:t>
                      </a:r>
                      <a:endParaRPr lang="ja-JP" altLang="en-US" sz="1600" b="0" i="0" u="none" strike="noStrike" dirty="0">
                        <a:solidFill>
                          <a:schemeClr val="tx1"/>
                        </a:solidFill>
                        <a:effectLst/>
                        <a:latin typeface="Meiryo UI" panose="020B0604030504040204" pitchFamily="50" charset="-128"/>
                        <a:ea typeface="Meiryo UI" panose="020B0604030504040204" pitchFamily="50" charset="-128"/>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ja-JP" altLang="en-US" sz="1600" b="0" i="0" u="none" strike="noStrike" dirty="0">
                          <a:effectLst/>
                          <a:latin typeface="Meiryo UI" panose="020B0604030504040204" pitchFamily="50" charset="-128"/>
                          <a:ea typeface="Meiryo UI" panose="020B0604030504040204" pitchFamily="50" charset="-128"/>
                        </a:rPr>
                        <a:t>◎</a:t>
                      </a:r>
                      <a:endParaRPr lang="en-US" altLang="ja-JP" sz="1600" b="0" i="0" u="none" strike="noStrike" dirty="0">
                        <a:effectLst/>
                        <a:latin typeface="Meiryo UI" panose="020B0604030504040204" pitchFamily="50" charset="-128"/>
                        <a:ea typeface="Meiryo UI" panose="020B0604030504040204" pitchFamily="50" charset="-128"/>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US" altLang="ja-JP" sz="1600" b="0" i="0" u="none" strike="noStrike" dirty="0">
                          <a:effectLst/>
                          <a:latin typeface="Meiryo UI" panose="020B0604030504040204" pitchFamily="50" charset="-128"/>
                          <a:ea typeface="Meiryo UI" panose="020B0604030504040204" pitchFamily="50" charset="-128"/>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US" altLang="ja-JP" sz="1600" b="0" i="0" u="none" strike="noStrike" dirty="0">
                          <a:effectLst/>
                          <a:latin typeface="Meiryo UI" panose="020B0604030504040204" pitchFamily="50" charset="-128"/>
                          <a:ea typeface="Meiryo UI" panose="020B0604030504040204" pitchFamily="50" charset="-128"/>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765855411"/>
                  </a:ext>
                </a:extLst>
              </a:tr>
            </a:tbl>
          </a:graphicData>
        </a:graphic>
      </p:graphicFrame>
      <p:sp>
        <p:nvSpPr>
          <p:cNvPr id="2" name="タイトル 1">
            <a:extLst>
              <a:ext uri="{FF2B5EF4-FFF2-40B4-BE49-F238E27FC236}">
                <a16:creationId xmlns:a16="http://schemas.microsoft.com/office/drawing/2014/main" id="{885D1A38-4D17-7C3E-A0D2-60C882BFBAC7}"/>
              </a:ext>
            </a:extLst>
          </p:cNvPr>
          <p:cNvSpPr txBox="1">
            <a:spLocks/>
          </p:cNvSpPr>
          <p:nvPr/>
        </p:nvSpPr>
        <p:spPr>
          <a:xfrm>
            <a:off x="285431" y="68658"/>
            <a:ext cx="8663245" cy="746012"/>
          </a:xfrm>
          <a:prstGeom prst="rect">
            <a:avLst/>
          </a:prstGeom>
        </p:spPr>
        <p:txBody>
          <a:bodyPr/>
          <a:lstStyle>
            <a:lvl1pPr>
              <a:lnSpc>
                <a:spcPct val="90000"/>
              </a:lnSpc>
              <a:defRPr sz="2400">
                <a:solidFill>
                  <a:srgbClr val="FFFFFF"/>
                </a:solidFill>
                <a:latin typeface="+mj-lt"/>
                <a:ea typeface="Arai"/>
                <a:cs typeface="Arai"/>
                <a:sym typeface="Arai"/>
              </a:defRPr>
            </a:lvl1pPr>
            <a:lvl2pPr>
              <a:lnSpc>
                <a:spcPct val="90000"/>
              </a:lnSpc>
              <a:defRPr sz="2200">
                <a:solidFill>
                  <a:srgbClr val="FFFFFF"/>
                </a:solidFill>
                <a:latin typeface="Arai"/>
                <a:ea typeface="Arai"/>
                <a:cs typeface="Arai"/>
                <a:sym typeface="Arai"/>
              </a:defRPr>
            </a:lvl2pPr>
            <a:lvl3pPr>
              <a:lnSpc>
                <a:spcPct val="90000"/>
              </a:lnSpc>
              <a:defRPr sz="2200">
                <a:solidFill>
                  <a:srgbClr val="FFFFFF"/>
                </a:solidFill>
                <a:latin typeface="Arai"/>
                <a:ea typeface="Arai"/>
                <a:cs typeface="Arai"/>
                <a:sym typeface="Arai"/>
              </a:defRPr>
            </a:lvl3pPr>
            <a:lvl4pPr>
              <a:lnSpc>
                <a:spcPct val="90000"/>
              </a:lnSpc>
              <a:defRPr sz="2200">
                <a:solidFill>
                  <a:srgbClr val="FFFFFF"/>
                </a:solidFill>
                <a:latin typeface="Arai"/>
                <a:ea typeface="Arai"/>
                <a:cs typeface="Arai"/>
                <a:sym typeface="Arai"/>
              </a:defRPr>
            </a:lvl4pPr>
            <a:lvl5pPr>
              <a:lnSpc>
                <a:spcPct val="90000"/>
              </a:lnSpc>
              <a:defRPr sz="2200">
                <a:solidFill>
                  <a:srgbClr val="FFFFFF"/>
                </a:solidFill>
                <a:latin typeface="Arai"/>
                <a:ea typeface="Arai"/>
                <a:cs typeface="Arai"/>
                <a:sym typeface="Arai"/>
              </a:defRPr>
            </a:lvl5pPr>
            <a:lvl6pPr>
              <a:lnSpc>
                <a:spcPct val="90000"/>
              </a:lnSpc>
              <a:defRPr sz="2200">
                <a:solidFill>
                  <a:srgbClr val="FFFFFF"/>
                </a:solidFill>
                <a:latin typeface="Arai"/>
                <a:ea typeface="Arai"/>
                <a:cs typeface="Arai"/>
                <a:sym typeface="Arai"/>
              </a:defRPr>
            </a:lvl6pPr>
            <a:lvl7pPr>
              <a:lnSpc>
                <a:spcPct val="90000"/>
              </a:lnSpc>
              <a:defRPr sz="2200">
                <a:solidFill>
                  <a:srgbClr val="FFFFFF"/>
                </a:solidFill>
                <a:latin typeface="Arai"/>
                <a:ea typeface="Arai"/>
                <a:cs typeface="Arai"/>
                <a:sym typeface="Arai"/>
              </a:defRPr>
            </a:lvl7pPr>
            <a:lvl8pPr>
              <a:lnSpc>
                <a:spcPct val="90000"/>
              </a:lnSpc>
              <a:defRPr sz="2200">
                <a:solidFill>
                  <a:srgbClr val="FFFFFF"/>
                </a:solidFill>
                <a:latin typeface="Arai"/>
                <a:ea typeface="Arai"/>
                <a:cs typeface="Arai"/>
                <a:sym typeface="Arai"/>
              </a:defRPr>
            </a:lvl8pPr>
            <a:lvl9pPr>
              <a:lnSpc>
                <a:spcPct val="90000"/>
              </a:lnSpc>
              <a:defRPr sz="2200">
                <a:solidFill>
                  <a:srgbClr val="FFFFFF"/>
                </a:solidFill>
                <a:latin typeface="Arai"/>
                <a:ea typeface="Arai"/>
                <a:cs typeface="Arai"/>
                <a:sym typeface="Arai"/>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1" lang="en-US" altLang="ja-JP" b="1" i="0" u="sng" strike="noStrike" kern="1200" cap="none" spc="0" normalizeH="0" baseline="0" noProof="0" dirty="0">
                <a:ln>
                  <a:noFill/>
                </a:ln>
                <a:solidFill>
                  <a:srgbClr val="005BAB"/>
                </a:solidFill>
                <a:uLnTx/>
                <a:uFillTx/>
                <a:latin typeface="Meiryo UI" panose="020B0604030504040204" pitchFamily="50" charset="-128"/>
                <a:ea typeface="Meiryo UI" panose="020B0604030504040204" pitchFamily="50" charset="-128"/>
                <a:cs typeface="Meiryo UI" panose="020B0604030504040204" pitchFamily="50" charset="-128"/>
                <a:sym typeface="Arai"/>
              </a:rPr>
              <a:t>Appendix</a:t>
            </a:r>
            <a:r>
              <a:rPr lang="en-US" altLang="ja-JP" b="1" u="sng" dirty="0">
                <a:solidFill>
                  <a:srgbClr val="005BAB"/>
                </a:solidFill>
                <a:latin typeface="Meiryo UI" panose="020B0604030504040204" pitchFamily="50" charset="-128"/>
                <a:ea typeface="Meiryo UI" panose="020B0604030504040204" pitchFamily="50" charset="-128"/>
                <a:cs typeface="Meiryo UI" panose="020B0604030504040204" pitchFamily="50" charset="-128"/>
              </a:rPr>
              <a:t>:</a:t>
            </a:r>
            <a:r>
              <a:rPr lang="ja-JP" altLang="en-US" b="1" u="sng" dirty="0">
                <a:solidFill>
                  <a:srgbClr val="005BAB"/>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b="1" u="sng" dirty="0">
                <a:solidFill>
                  <a:srgbClr val="005BAB"/>
                </a:solidFill>
                <a:latin typeface="Meiryo UI" panose="020B0604030504040204" pitchFamily="50" charset="-128"/>
                <a:ea typeface="Meiryo UI" panose="020B0604030504040204" pitchFamily="50" charset="-128"/>
                <a:cs typeface="Meiryo UI" panose="020B0604030504040204" pitchFamily="50" charset="-128"/>
              </a:rPr>
              <a:t>Specification comparison</a:t>
            </a:r>
            <a:endParaRPr kumimoji="1" lang="en-US" altLang="ja-JP" sz="1600" b="1" i="0" u="sng" strike="noStrike" kern="1200" cap="none" spc="0" normalizeH="0" baseline="0" noProof="0" dirty="0">
              <a:ln>
                <a:noFill/>
              </a:ln>
              <a:solidFill>
                <a:srgbClr val="005BAB"/>
              </a:solidFill>
              <a:uLnTx/>
              <a:uFillTx/>
              <a:latin typeface="Meiryo UI" panose="020B0604030504040204" pitchFamily="50" charset="-128"/>
              <a:ea typeface="Meiryo UI" panose="020B0604030504040204" pitchFamily="50" charset="-128"/>
              <a:cs typeface="Meiryo UI" panose="020B0604030504040204" pitchFamily="50" charset="-128"/>
              <a:sym typeface="Arai"/>
            </a:endParaRPr>
          </a:p>
        </p:txBody>
      </p:sp>
    </p:spTree>
    <p:extLst>
      <p:ext uri="{BB962C8B-B14F-4D97-AF65-F5344CB8AC3E}">
        <p14:creationId xmlns:p14="http://schemas.microsoft.com/office/powerpoint/2010/main" val="37849686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8">
            <a:extLst>
              <a:ext uri="{FF2B5EF4-FFF2-40B4-BE49-F238E27FC236}">
                <a16:creationId xmlns:a16="http://schemas.microsoft.com/office/drawing/2014/main" id="{298D863B-A675-3347-B9F4-27B009614EC9}"/>
              </a:ext>
            </a:extLst>
          </p:cNvPr>
          <p:cNvSpPr>
            <a:spLocks noGrp="1" noChangeArrowheads="1"/>
          </p:cNvSpPr>
          <p:nvPr>
            <p:ph type="sldNum" sz="quarter" idx="4"/>
          </p:nvPr>
        </p:nvSpPr>
        <p:spPr bwMode="auto">
          <a:xfrm>
            <a:off x="102853" y="7155524"/>
            <a:ext cx="465395" cy="253773"/>
          </a:xfrm>
          <a:prstGeom prst="rect">
            <a:avLst/>
          </a:prstGeom>
          <a:noFill/>
          <a:ln>
            <a:noFill/>
          </a:ln>
          <a:effectLst/>
        </p:spPr>
        <p:txBody>
          <a:bodyPr vert="horz" wrap="square" lIns="99551" tIns="49775" rIns="99551" bIns="49775" numCol="1" anchor="t" anchorCtr="0" compatLnSpc="1">
            <a:prstTxWarp prst="textNoShape">
              <a:avLst/>
            </a:prstTxWarp>
          </a:bodyPr>
          <a:lstStyle>
            <a:lvl1pPr algn="l">
              <a:defRPr sz="1200" baseline="0">
                <a:solidFill>
                  <a:schemeClr val="bg1"/>
                </a:solidFill>
                <a:latin typeface="Segoe UI" panose="020B0502040204020203" pitchFamily="34" charset="0"/>
                <a:ea typeface="メイリオ" panose="020B0604030504040204" pitchFamily="34" charset="-128"/>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7ACC86FC-91AA-4669-B5E4-4BC838F4B04F}" type="slidenum">
              <a:rPr kumimoji="1" lang="en-US" altLang="ja-JP" sz="1200" b="0" i="0" u="none" strike="noStrike" kern="1200" cap="none" spc="0" normalizeH="0" baseline="0" noProof="0" smtClean="0">
                <a:ln>
                  <a:noFill/>
                </a:ln>
                <a:solidFill>
                  <a:prstClr val="white"/>
                </a:solidFill>
                <a:effectLst/>
                <a:uLnTx/>
                <a:uFillTx/>
                <a:latin typeface="Segoe UI" panose="020B0502040204020203" pitchFamily="34" charset="0"/>
                <a:ea typeface="メイリオ" panose="020B0604030504040204" pitchFamily="34" charset="-128"/>
                <a:cs typeface="+mn-cs"/>
              </a:rPr>
              <a:pPr marL="0" marR="0" lvl="0" indent="0" algn="l" defTabSz="914400" rtl="0" eaLnBrk="1" fontAlgn="base" latinLnBrk="0" hangingPunct="1">
                <a:lnSpc>
                  <a:spcPct val="100000"/>
                </a:lnSpc>
                <a:spcBef>
                  <a:spcPct val="0"/>
                </a:spcBef>
                <a:spcAft>
                  <a:spcPct val="0"/>
                </a:spcAft>
                <a:buClrTx/>
                <a:buSzTx/>
                <a:buFontTx/>
                <a:buNone/>
                <a:tabLst/>
                <a:defRPr/>
              </a:pPr>
              <a:t>17</a:t>
            </a:fld>
            <a:endParaRPr kumimoji="1" lang="en-US" altLang="ja-JP" sz="1200" b="0" i="0" u="none" strike="noStrike" kern="1200" cap="none" spc="0" normalizeH="0" baseline="0" noProof="0" dirty="0">
              <a:ln>
                <a:noFill/>
              </a:ln>
              <a:solidFill>
                <a:prstClr val="white"/>
              </a:solidFill>
              <a:effectLst/>
              <a:uLnTx/>
              <a:uFillTx/>
              <a:latin typeface="Segoe UI" panose="020B0502040204020203" pitchFamily="34" charset="0"/>
              <a:ea typeface="メイリオ" panose="020B0604030504040204" pitchFamily="34" charset="-128"/>
              <a:cs typeface="+mn-cs"/>
            </a:endParaRPr>
          </a:p>
        </p:txBody>
      </p:sp>
      <p:sp>
        <p:nvSpPr>
          <p:cNvPr id="38" name="テキスト ボックス 37">
            <a:extLst>
              <a:ext uri="{FF2B5EF4-FFF2-40B4-BE49-F238E27FC236}">
                <a16:creationId xmlns:a16="http://schemas.microsoft.com/office/drawing/2014/main" id="{CCA3DD56-B12F-BB08-5BDF-E789D1C46BC8}"/>
              </a:ext>
            </a:extLst>
          </p:cNvPr>
          <p:cNvSpPr txBox="1"/>
          <p:nvPr/>
        </p:nvSpPr>
        <p:spPr>
          <a:xfrm>
            <a:off x="1182522" y="1088514"/>
            <a:ext cx="2595582" cy="646331"/>
          </a:xfrm>
          <a:prstGeom prst="rect">
            <a:avLst/>
          </a:prstGeom>
          <a:noFill/>
        </p:spPr>
        <p:txBody>
          <a:bodyPr wrap="none" rtlCol="0">
            <a:spAutoFit/>
          </a:bodyPr>
          <a:lstStyle/>
          <a:p>
            <a:pPr algn="ctr"/>
            <a:r>
              <a:rPr kumimoji="1" lang="en-US" altLang="ja-JP" dirty="0"/>
              <a:t>50-300mm F4.5-6.3 VC</a:t>
            </a:r>
          </a:p>
          <a:p>
            <a:pPr algn="ctr"/>
            <a:r>
              <a:rPr lang="en-US" altLang="ja-JP" dirty="0"/>
              <a:t>(Model A069)</a:t>
            </a:r>
            <a:endParaRPr kumimoji="1" lang="ja-JP" altLang="en-US" dirty="0"/>
          </a:p>
        </p:txBody>
      </p:sp>
      <p:sp>
        <p:nvSpPr>
          <p:cNvPr id="39" name="テキスト ボックス 38">
            <a:extLst>
              <a:ext uri="{FF2B5EF4-FFF2-40B4-BE49-F238E27FC236}">
                <a16:creationId xmlns:a16="http://schemas.microsoft.com/office/drawing/2014/main" id="{DEA0978D-5A35-EC8A-DD2E-BF01DC0D6324}"/>
              </a:ext>
            </a:extLst>
          </p:cNvPr>
          <p:cNvSpPr txBox="1"/>
          <p:nvPr/>
        </p:nvSpPr>
        <p:spPr>
          <a:xfrm>
            <a:off x="6003808" y="1088513"/>
            <a:ext cx="2210862" cy="646331"/>
          </a:xfrm>
          <a:prstGeom prst="rect">
            <a:avLst/>
          </a:prstGeom>
          <a:noFill/>
        </p:spPr>
        <p:txBody>
          <a:bodyPr wrap="none" rtlCol="0">
            <a:spAutoFit/>
          </a:bodyPr>
          <a:lstStyle/>
          <a:p>
            <a:pPr algn="ctr"/>
            <a:r>
              <a:rPr kumimoji="1" lang="en-US" altLang="ja-JP" dirty="0"/>
              <a:t>70-300mm F4.5-6.3</a:t>
            </a:r>
          </a:p>
          <a:p>
            <a:pPr algn="ctr"/>
            <a:r>
              <a:rPr kumimoji="1" lang="en-US" altLang="ja-JP" dirty="0"/>
              <a:t>(Model A047)</a:t>
            </a:r>
            <a:endParaRPr kumimoji="1" lang="ja-JP" altLang="en-US" dirty="0"/>
          </a:p>
        </p:txBody>
      </p:sp>
      <p:sp>
        <p:nvSpPr>
          <p:cNvPr id="2" name="テキスト ボックス 1">
            <a:extLst>
              <a:ext uri="{FF2B5EF4-FFF2-40B4-BE49-F238E27FC236}">
                <a16:creationId xmlns:a16="http://schemas.microsoft.com/office/drawing/2014/main" id="{1CBEF201-965A-63C7-1041-E54D94F32095}"/>
              </a:ext>
            </a:extLst>
          </p:cNvPr>
          <p:cNvSpPr txBox="1"/>
          <p:nvPr/>
        </p:nvSpPr>
        <p:spPr>
          <a:xfrm>
            <a:off x="10440375" y="1107182"/>
            <a:ext cx="1518429" cy="646331"/>
          </a:xfrm>
          <a:prstGeom prst="rect">
            <a:avLst/>
          </a:prstGeom>
          <a:noFill/>
        </p:spPr>
        <p:txBody>
          <a:bodyPr wrap="none" rtlCol="0">
            <a:spAutoFit/>
          </a:bodyPr>
          <a:lstStyle/>
          <a:p>
            <a:r>
              <a:rPr lang="en-US" altLang="ja-JP" dirty="0"/>
              <a:t>Competitor A</a:t>
            </a:r>
          </a:p>
          <a:p>
            <a:r>
              <a:rPr kumimoji="1" lang="ja-JP" altLang="en-US" dirty="0"/>
              <a:t>　</a:t>
            </a:r>
            <a:r>
              <a:rPr kumimoji="1" lang="en-US" altLang="ja-JP" dirty="0"/>
              <a:t>70-300mm</a:t>
            </a:r>
            <a:endParaRPr kumimoji="1" lang="ja-JP" altLang="en-US" dirty="0"/>
          </a:p>
        </p:txBody>
      </p:sp>
      <p:sp>
        <p:nvSpPr>
          <p:cNvPr id="8" name="タイトル 1">
            <a:extLst>
              <a:ext uri="{FF2B5EF4-FFF2-40B4-BE49-F238E27FC236}">
                <a16:creationId xmlns:a16="http://schemas.microsoft.com/office/drawing/2014/main" id="{0EEC278E-3021-859B-DFC4-1B29B7291A79}"/>
              </a:ext>
            </a:extLst>
          </p:cNvPr>
          <p:cNvSpPr txBox="1">
            <a:spLocks/>
          </p:cNvSpPr>
          <p:nvPr/>
        </p:nvSpPr>
        <p:spPr>
          <a:xfrm>
            <a:off x="320149" y="135885"/>
            <a:ext cx="8663245" cy="746012"/>
          </a:xfrm>
          <a:prstGeom prst="rect">
            <a:avLst/>
          </a:prstGeom>
        </p:spPr>
        <p:txBody>
          <a:bodyPr/>
          <a:lstStyle>
            <a:lvl1pPr>
              <a:lnSpc>
                <a:spcPct val="90000"/>
              </a:lnSpc>
              <a:defRPr sz="2400">
                <a:solidFill>
                  <a:srgbClr val="FFFFFF"/>
                </a:solidFill>
                <a:latin typeface="+mj-lt"/>
                <a:ea typeface="Arai"/>
                <a:cs typeface="Arai"/>
                <a:sym typeface="Arai"/>
              </a:defRPr>
            </a:lvl1pPr>
            <a:lvl2pPr>
              <a:lnSpc>
                <a:spcPct val="90000"/>
              </a:lnSpc>
              <a:defRPr sz="2200">
                <a:solidFill>
                  <a:srgbClr val="FFFFFF"/>
                </a:solidFill>
                <a:latin typeface="Arai"/>
                <a:ea typeface="Arai"/>
                <a:cs typeface="Arai"/>
                <a:sym typeface="Arai"/>
              </a:defRPr>
            </a:lvl2pPr>
            <a:lvl3pPr>
              <a:lnSpc>
                <a:spcPct val="90000"/>
              </a:lnSpc>
              <a:defRPr sz="2200">
                <a:solidFill>
                  <a:srgbClr val="FFFFFF"/>
                </a:solidFill>
                <a:latin typeface="Arai"/>
                <a:ea typeface="Arai"/>
                <a:cs typeface="Arai"/>
                <a:sym typeface="Arai"/>
              </a:defRPr>
            </a:lvl3pPr>
            <a:lvl4pPr>
              <a:lnSpc>
                <a:spcPct val="90000"/>
              </a:lnSpc>
              <a:defRPr sz="2200">
                <a:solidFill>
                  <a:srgbClr val="FFFFFF"/>
                </a:solidFill>
                <a:latin typeface="Arai"/>
                <a:ea typeface="Arai"/>
                <a:cs typeface="Arai"/>
                <a:sym typeface="Arai"/>
              </a:defRPr>
            </a:lvl4pPr>
            <a:lvl5pPr>
              <a:lnSpc>
                <a:spcPct val="90000"/>
              </a:lnSpc>
              <a:defRPr sz="2200">
                <a:solidFill>
                  <a:srgbClr val="FFFFFF"/>
                </a:solidFill>
                <a:latin typeface="Arai"/>
                <a:ea typeface="Arai"/>
                <a:cs typeface="Arai"/>
                <a:sym typeface="Arai"/>
              </a:defRPr>
            </a:lvl5pPr>
            <a:lvl6pPr>
              <a:lnSpc>
                <a:spcPct val="90000"/>
              </a:lnSpc>
              <a:defRPr sz="2200">
                <a:solidFill>
                  <a:srgbClr val="FFFFFF"/>
                </a:solidFill>
                <a:latin typeface="Arai"/>
                <a:ea typeface="Arai"/>
                <a:cs typeface="Arai"/>
                <a:sym typeface="Arai"/>
              </a:defRPr>
            </a:lvl6pPr>
            <a:lvl7pPr>
              <a:lnSpc>
                <a:spcPct val="90000"/>
              </a:lnSpc>
              <a:defRPr sz="2200">
                <a:solidFill>
                  <a:srgbClr val="FFFFFF"/>
                </a:solidFill>
                <a:latin typeface="Arai"/>
                <a:ea typeface="Arai"/>
                <a:cs typeface="Arai"/>
                <a:sym typeface="Arai"/>
              </a:defRPr>
            </a:lvl7pPr>
            <a:lvl8pPr>
              <a:lnSpc>
                <a:spcPct val="90000"/>
              </a:lnSpc>
              <a:defRPr sz="2200">
                <a:solidFill>
                  <a:srgbClr val="FFFFFF"/>
                </a:solidFill>
                <a:latin typeface="Arai"/>
                <a:ea typeface="Arai"/>
                <a:cs typeface="Arai"/>
                <a:sym typeface="Arai"/>
              </a:defRPr>
            </a:lvl8pPr>
            <a:lvl9pPr>
              <a:lnSpc>
                <a:spcPct val="90000"/>
              </a:lnSpc>
              <a:defRPr sz="2200">
                <a:solidFill>
                  <a:srgbClr val="FFFFFF"/>
                </a:solidFill>
                <a:latin typeface="Arai"/>
                <a:ea typeface="Arai"/>
                <a:cs typeface="Arai"/>
                <a:sym typeface="Arai"/>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1" lang="en-US" altLang="ja-JP" b="1" i="0" u="sng" strike="noStrike" kern="1200" cap="none" spc="0" normalizeH="0" baseline="0" noProof="0" dirty="0">
                <a:ln>
                  <a:noFill/>
                </a:ln>
                <a:solidFill>
                  <a:srgbClr val="005BAB"/>
                </a:solidFill>
                <a:uLnTx/>
                <a:uFillTx/>
                <a:latin typeface="Meiryo UI" panose="020B0604030504040204" pitchFamily="50" charset="-128"/>
                <a:ea typeface="Meiryo UI" panose="020B0604030504040204" pitchFamily="50" charset="-128"/>
                <a:cs typeface="Meiryo UI" panose="020B0604030504040204" pitchFamily="50" charset="-128"/>
                <a:sym typeface="Arai"/>
              </a:rPr>
              <a:t>Appendix</a:t>
            </a:r>
            <a:r>
              <a:rPr lang="en-US" altLang="ja-JP" b="1" u="sng" dirty="0">
                <a:solidFill>
                  <a:srgbClr val="005BAB"/>
                </a:solidFill>
                <a:latin typeface="Meiryo UI" panose="020B0604030504040204" pitchFamily="50" charset="-128"/>
                <a:ea typeface="Meiryo UI" panose="020B0604030504040204" pitchFamily="50" charset="-128"/>
                <a:cs typeface="Meiryo UI" panose="020B0604030504040204" pitchFamily="50" charset="-128"/>
              </a:rPr>
              <a:t>:</a:t>
            </a:r>
            <a:r>
              <a:rPr lang="ja-JP" altLang="en-US" b="1" u="sng" dirty="0">
                <a:solidFill>
                  <a:srgbClr val="005BAB"/>
                </a:solidFill>
                <a:latin typeface="Meiryo UI" panose="020B0604030504040204" pitchFamily="50" charset="-128"/>
                <a:ea typeface="Meiryo UI" panose="020B0604030504040204" pitchFamily="50" charset="-128"/>
                <a:cs typeface="Meiryo UI" panose="020B0604030504040204" pitchFamily="50" charset="-128"/>
              </a:rPr>
              <a:t> </a:t>
            </a:r>
            <a:r>
              <a:rPr kumimoji="1" lang="en-US" altLang="ja-JP" b="1" i="0" u="sng" strike="noStrike" kern="1200" cap="none" spc="0" normalizeH="0" baseline="0" noProof="0" dirty="0">
                <a:ln>
                  <a:noFill/>
                </a:ln>
                <a:solidFill>
                  <a:srgbClr val="005BAB"/>
                </a:solidFill>
                <a:uLnTx/>
                <a:uFillTx/>
                <a:latin typeface="Meiryo UI" panose="020B0604030504040204" pitchFamily="50" charset="-128"/>
                <a:ea typeface="Meiryo UI" panose="020B0604030504040204" pitchFamily="50" charset="-128"/>
                <a:cs typeface="Meiryo UI" panose="020B0604030504040204" pitchFamily="50" charset="-128"/>
                <a:sym typeface="Arai"/>
              </a:rPr>
              <a:t>Optical performance comparison</a:t>
            </a:r>
            <a:endParaRPr kumimoji="1" lang="en-US" altLang="ja-JP" sz="1600" b="1" i="0" u="sng" strike="noStrike" kern="1200" cap="none" spc="0" normalizeH="0" baseline="0" noProof="0" dirty="0">
              <a:ln>
                <a:noFill/>
              </a:ln>
              <a:solidFill>
                <a:srgbClr val="005BAB"/>
              </a:solidFill>
              <a:uLnTx/>
              <a:uFillTx/>
              <a:latin typeface="Meiryo UI" panose="020B0604030504040204" pitchFamily="50" charset="-128"/>
              <a:ea typeface="Meiryo UI" panose="020B0604030504040204" pitchFamily="50" charset="-128"/>
              <a:cs typeface="Meiryo UI" panose="020B0604030504040204" pitchFamily="50" charset="-128"/>
              <a:sym typeface="Arai"/>
            </a:endParaRPr>
          </a:p>
        </p:txBody>
      </p:sp>
      <p:pic>
        <p:nvPicPr>
          <p:cNvPr id="11" name="図 10">
            <a:extLst>
              <a:ext uri="{FF2B5EF4-FFF2-40B4-BE49-F238E27FC236}">
                <a16:creationId xmlns:a16="http://schemas.microsoft.com/office/drawing/2014/main" id="{B7AF755F-B9D2-68B2-1CBC-53FF0ED4E534}"/>
              </a:ext>
            </a:extLst>
          </p:cNvPr>
          <p:cNvPicPr>
            <a:picLocks noChangeAspect="1"/>
          </p:cNvPicPr>
          <p:nvPr/>
        </p:nvPicPr>
        <p:blipFill>
          <a:blip r:embed="rId3"/>
          <a:stretch>
            <a:fillRect/>
          </a:stretch>
        </p:blipFill>
        <p:spPr>
          <a:xfrm>
            <a:off x="985838" y="1950612"/>
            <a:ext cx="3679185" cy="2233078"/>
          </a:xfrm>
          <a:prstGeom prst="rect">
            <a:avLst/>
          </a:prstGeom>
        </p:spPr>
      </p:pic>
      <p:pic>
        <p:nvPicPr>
          <p:cNvPr id="13" name="図 12">
            <a:extLst>
              <a:ext uri="{FF2B5EF4-FFF2-40B4-BE49-F238E27FC236}">
                <a16:creationId xmlns:a16="http://schemas.microsoft.com/office/drawing/2014/main" id="{E422C013-7EE4-0F96-3E24-52642202A647}"/>
              </a:ext>
            </a:extLst>
          </p:cNvPr>
          <p:cNvPicPr>
            <a:picLocks noChangeAspect="1"/>
          </p:cNvPicPr>
          <p:nvPr/>
        </p:nvPicPr>
        <p:blipFill>
          <a:blip r:embed="rId4"/>
          <a:stretch>
            <a:fillRect/>
          </a:stretch>
        </p:blipFill>
        <p:spPr>
          <a:xfrm>
            <a:off x="1000334" y="4607075"/>
            <a:ext cx="3677852" cy="2217117"/>
          </a:xfrm>
          <a:prstGeom prst="rect">
            <a:avLst/>
          </a:prstGeom>
        </p:spPr>
      </p:pic>
      <p:pic>
        <p:nvPicPr>
          <p:cNvPr id="16" name="図 15">
            <a:extLst>
              <a:ext uri="{FF2B5EF4-FFF2-40B4-BE49-F238E27FC236}">
                <a16:creationId xmlns:a16="http://schemas.microsoft.com/office/drawing/2014/main" id="{EB7FF663-4772-7665-1167-9A796478E6FD}"/>
              </a:ext>
            </a:extLst>
          </p:cNvPr>
          <p:cNvPicPr>
            <a:picLocks noChangeAspect="1"/>
          </p:cNvPicPr>
          <p:nvPr/>
        </p:nvPicPr>
        <p:blipFill>
          <a:blip r:embed="rId5"/>
          <a:stretch>
            <a:fillRect/>
          </a:stretch>
        </p:blipFill>
        <p:spPr>
          <a:xfrm>
            <a:off x="5565962" y="4653626"/>
            <a:ext cx="3686984" cy="2209801"/>
          </a:xfrm>
          <a:prstGeom prst="rect">
            <a:avLst/>
          </a:prstGeom>
        </p:spPr>
      </p:pic>
      <p:pic>
        <p:nvPicPr>
          <p:cNvPr id="18" name="図 17">
            <a:extLst>
              <a:ext uri="{FF2B5EF4-FFF2-40B4-BE49-F238E27FC236}">
                <a16:creationId xmlns:a16="http://schemas.microsoft.com/office/drawing/2014/main" id="{49D6AA08-05C8-DC5F-7709-73E3550A33ED}"/>
              </a:ext>
            </a:extLst>
          </p:cNvPr>
          <p:cNvPicPr>
            <a:picLocks noChangeAspect="1"/>
          </p:cNvPicPr>
          <p:nvPr/>
        </p:nvPicPr>
        <p:blipFill>
          <a:blip r:embed="rId6"/>
          <a:stretch>
            <a:fillRect/>
          </a:stretch>
        </p:blipFill>
        <p:spPr>
          <a:xfrm>
            <a:off x="5565962" y="2020861"/>
            <a:ext cx="3705483" cy="2209801"/>
          </a:xfrm>
          <a:prstGeom prst="rect">
            <a:avLst/>
          </a:prstGeom>
        </p:spPr>
      </p:pic>
      <p:pic>
        <p:nvPicPr>
          <p:cNvPr id="20" name="図 19">
            <a:extLst>
              <a:ext uri="{FF2B5EF4-FFF2-40B4-BE49-F238E27FC236}">
                <a16:creationId xmlns:a16="http://schemas.microsoft.com/office/drawing/2014/main" id="{AA4EA576-76D3-AFC6-85C1-DAA0E2ED842C}"/>
              </a:ext>
            </a:extLst>
          </p:cNvPr>
          <p:cNvPicPr>
            <a:picLocks noChangeAspect="1"/>
          </p:cNvPicPr>
          <p:nvPr/>
        </p:nvPicPr>
        <p:blipFill>
          <a:blip r:embed="rId7"/>
          <a:stretch>
            <a:fillRect/>
          </a:stretch>
        </p:blipFill>
        <p:spPr>
          <a:xfrm>
            <a:off x="9944100" y="1747938"/>
            <a:ext cx="2514600" cy="2638425"/>
          </a:xfrm>
          <a:prstGeom prst="rect">
            <a:avLst/>
          </a:prstGeom>
        </p:spPr>
      </p:pic>
      <p:pic>
        <p:nvPicPr>
          <p:cNvPr id="22" name="図 21">
            <a:extLst>
              <a:ext uri="{FF2B5EF4-FFF2-40B4-BE49-F238E27FC236}">
                <a16:creationId xmlns:a16="http://schemas.microsoft.com/office/drawing/2014/main" id="{220ED203-AC27-E767-ED61-9824668F3F74}"/>
              </a:ext>
            </a:extLst>
          </p:cNvPr>
          <p:cNvPicPr>
            <a:picLocks noChangeAspect="1"/>
          </p:cNvPicPr>
          <p:nvPr/>
        </p:nvPicPr>
        <p:blipFill>
          <a:blip r:embed="rId8"/>
          <a:stretch>
            <a:fillRect/>
          </a:stretch>
        </p:blipFill>
        <p:spPr>
          <a:xfrm>
            <a:off x="10185228" y="4448808"/>
            <a:ext cx="2324100" cy="2533650"/>
          </a:xfrm>
          <a:prstGeom prst="rect">
            <a:avLst/>
          </a:prstGeom>
        </p:spPr>
      </p:pic>
      <p:pic>
        <p:nvPicPr>
          <p:cNvPr id="24" name="図 23">
            <a:extLst>
              <a:ext uri="{FF2B5EF4-FFF2-40B4-BE49-F238E27FC236}">
                <a16:creationId xmlns:a16="http://schemas.microsoft.com/office/drawing/2014/main" id="{42297A6F-18CF-84FA-B446-AAFD68201E68}"/>
              </a:ext>
            </a:extLst>
          </p:cNvPr>
          <p:cNvPicPr>
            <a:picLocks noChangeAspect="1"/>
          </p:cNvPicPr>
          <p:nvPr/>
        </p:nvPicPr>
        <p:blipFill>
          <a:blip r:embed="rId9"/>
          <a:stretch>
            <a:fillRect/>
          </a:stretch>
        </p:blipFill>
        <p:spPr>
          <a:xfrm>
            <a:off x="11630048" y="6982458"/>
            <a:ext cx="1792805" cy="552921"/>
          </a:xfrm>
          <a:prstGeom prst="rect">
            <a:avLst/>
          </a:prstGeom>
        </p:spPr>
      </p:pic>
    </p:spTree>
    <p:extLst>
      <p:ext uri="{BB962C8B-B14F-4D97-AF65-F5344CB8AC3E}">
        <p14:creationId xmlns:p14="http://schemas.microsoft.com/office/powerpoint/2010/main" val="26357196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ー 3">
            <a:extLst>
              <a:ext uri="{FF2B5EF4-FFF2-40B4-BE49-F238E27FC236}">
                <a16:creationId xmlns:a16="http://schemas.microsoft.com/office/drawing/2014/main" id="{ECCE7AC1-0BC0-7B0F-D95E-D6BB9878A6A1}"/>
              </a:ext>
            </a:extLst>
          </p:cNvPr>
          <p:cNvSpPr>
            <a:spLocks noGrp="1"/>
          </p:cNvSpPr>
          <p:nvPr>
            <p:ph type="sldNum" sz="quarter" idx="4"/>
          </p:nvPr>
        </p:nvSpPr>
        <p:spPr/>
        <p:txBody>
          <a:bodyPr/>
          <a:lstStyle/>
          <a:p>
            <a:pPr>
              <a:defRPr/>
            </a:pPr>
            <a:fld id="{7ACC86FC-91AA-4669-B5E4-4BC838F4B04F}" type="slidenum">
              <a:rPr lang="en-US" altLang="ja-JP" smtClean="0"/>
              <a:pPr>
                <a:defRPr/>
              </a:pPr>
              <a:t>18</a:t>
            </a:fld>
            <a:endParaRPr lang="en-US" altLang="ja-JP" dirty="0">
              <a:latin typeface="Segoe UI" panose="020B0502040204020203" pitchFamily="34" charset="0"/>
              <a:ea typeface="メイリオ" panose="020B0604030504040204" pitchFamily="34" charset="-128"/>
            </a:endParaRPr>
          </a:p>
        </p:txBody>
      </p:sp>
      <p:sp>
        <p:nvSpPr>
          <p:cNvPr id="5" name="タイトル 1">
            <a:extLst>
              <a:ext uri="{FF2B5EF4-FFF2-40B4-BE49-F238E27FC236}">
                <a16:creationId xmlns:a16="http://schemas.microsoft.com/office/drawing/2014/main" id="{9FA7EE45-5D81-6AA2-EDB2-7CEB3FE042DD}"/>
              </a:ext>
            </a:extLst>
          </p:cNvPr>
          <p:cNvSpPr txBox="1">
            <a:spLocks/>
          </p:cNvSpPr>
          <p:nvPr/>
        </p:nvSpPr>
        <p:spPr>
          <a:xfrm>
            <a:off x="260996" y="153553"/>
            <a:ext cx="5729545" cy="746012"/>
          </a:xfrm>
          <a:prstGeom prst="rect">
            <a:avLst/>
          </a:prstGeom>
        </p:spPr>
        <p:txBody>
          <a:bodyPr/>
          <a:lstStyle>
            <a:lvl1pPr>
              <a:lnSpc>
                <a:spcPct val="90000"/>
              </a:lnSpc>
              <a:defRPr sz="2400">
                <a:solidFill>
                  <a:srgbClr val="FFFFFF"/>
                </a:solidFill>
                <a:latin typeface="+mj-lt"/>
                <a:ea typeface="Arai"/>
                <a:cs typeface="Arai"/>
                <a:sym typeface="Arai"/>
              </a:defRPr>
            </a:lvl1pPr>
            <a:lvl2pPr>
              <a:lnSpc>
                <a:spcPct val="90000"/>
              </a:lnSpc>
              <a:defRPr sz="2200">
                <a:solidFill>
                  <a:srgbClr val="FFFFFF"/>
                </a:solidFill>
                <a:latin typeface="Arai"/>
                <a:ea typeface="Arai"/>
                <a:cs typeface="Arai"/>
                <a:sym typeface="Arai"/>
              </a:defRPr>
            </a:lvl2pPr>
            <a:lvl3pPr>
              <a:lnSpc>
                <a:spcPct val="90000"/>
              </a:lnSpc>
              <a:defRPr sz="2200">
                <a:solidFill>
                  <a:srgbClr val="FFFFFF"/>
                </a:solidFill>
                <a:latin typeface="Arai"/>
                <a:ea typeface="Arai"/>
                <a:cs typeface="Arai"/>
                <a:sym typeface="Arai"/>
              </a:defRPr>
            </a:lvl3pPr>
            <a:lvl4pPr>
              <a:lnSpc>
                <a:spcPct val="90000"/>
              </a:lnSpc>
              <a:defRPr sz="2200">
                <a:solidFill>
                  <a:srgbClr val="FFFFFF"/>
                </a:solidFill>
                <a:latin typeface="Arai"/>
                <a:ea typeface="Arai"/>
                <a:cs typeface="Arai"/>
                <a:sym typeface="Arai"/>
              </a:defRPr>
            </a:lvl4pPr>
            <a:lvl5pPr>
              <a:lnSpc>
                <a:spcPct val="90000"/>
              </a:lnSpc>
              <a:defRPr sz="2200">
                <a:solidFill>
                  <a:srgbClr val="FFFFFF"/>
                </a:solidFill>
                <a:latin typeface="Arai"/>
                <a:ea typeface="Arai"/>
                <a:cs typeface="Arai"/>
                <a:sym typeface="Arai"/>
              </a:defRPr>
            </a:lvl5pPr>
            <a:lvl6pPr>
              <a:lnSpc>
                <a:spcPct val="90000"/>
              </a:lnSpc>
              <a:defRPr sz="2200">
                <a:solidFill>
                  <a:srgbClr val="FFFFFF"/>
                </a:solidFill>
                <a:latin typeface="Arai"/>
                <a:ea typeface="Arai"/>
                <a:cs typeface="Arai"/>
                <a:sym typeface="Arai"/>
              </a:defRPr>
            </a:lvl6pPr>
            <a:lvl7pPr>
              <a:lnSpc>
                <a:spcPct val="90000"/>
              </a:lnSpc>
              <a:defRPr sz="2200">
                <a:solidFill>
                  <a:srgbClr val="FFFFFF"/>
                </a:solidFill>
                <a:latin typeface="Arai"/>
                <a:ea typeface="Arai"/>
                <a:cs typeface="Arai"/>
                <a:sym typeface="Arai"/>
              </a:defRPr>
            </a:lvl7pPr>
            <a:lvl8pPr>
              <a:lnSpc>
                <a:spcPct val="90000"/>
              </a:lnSpc>
              <a:defRPr sz="2200">
                <a:solidFill>
                  <a:srgbClr val="FFFFFF"/>
                </a:solidFill>
                <a:latin typeface="Arai"/>
                <a:ea typeface="Arai"/>
                <a:cs typeface="Arai"/>
                <a:sym typeface="Arai"/>
              </a:defRPr>
            </a:lvl8pPr>
            <a:lvl9pPr>
              <a:lnSpc>
                <a:spcPct val="90000"/>
              </a:lnSpc>
              <a:defRPr sz="2200">
                <a:solidFill>
                  <a:srgbClr val="FFFFFF"/>
                </a:solidFill>
                <a:latin typeface="Arai"/>
                <a:ea typeface="Arai"/>
                <a:cs typeface="Arai"/>
                <a:sym typeface="Arai"/>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1" lang="en-US" altLang="ja-JP" b="1" i="0" u="sng" strike="noStrike" kern="1200" cap="none" spc="0" normalizeH="0" baseline="0" noProof="0" dirty="0">
                <a:ln>
                  <a:noFill/>
                </a:ln>
                <a:solidFill>
                  <a:srgbClr val="005BAB"/>
                </a:solidFill>
                <a:uLnTx/>
                <a:uFillTx/>
                <a:latin typeface="Meiryo UI" panose="020B0604030504040204" pitchFamily="50" charset="-128"/>
                <a:ea typeface="Meiryo UI" panose="020B0604030504040204" pitchFamily="50" charset="-128"/>
                <a:cs typeface="Meiryo UI" panose="020B0604030504040204" pitchFamily="50" charset="-128"/>
                <a:sym typeface="Arai"/>
              </a:rPr>
              <a:t>Appendix</a:t>
            </a:r>
            <a:r>
              <a:rPr lang="en-US" altLang="ja-JP" b="1" u="sng" dirty="0">
                <a:solidFill>
                  <a:srgbClr val="005BAB"/>
                </a:solidFill>
                <a:latin typeface="Meiryo UI" panose="020B0604030504040204" pitchFamily="50" charset="-128"/>
                <a:ea typeface="Meiryo UI" panose="020B0604030504040204" pitchFamily="50" charset="-128"/>
                <a:cs typeface="Meiryo UI" panose="020B0604030504040204" pitchFamily="50" charset="-128"/>
              </a:rPr>
              <a:t>:</a:t>
            </a:r>
            <a:r>
              <a:rPr lang="ja-JP" altLang="en-US" b="1" u="sng" dirty="0">
                <a:solidFill>
                  <a:srgbClr val="005BAB"/>
                </a:solidFill>
                <a:latin typeface="Meiryo UI" panose="020B0604030504040204" pitchFamily="50" charset="-128"/>
                <a:ea typeface="Meiryo UI" panose="020B0604030504040204" pitchFamily="50" charset="-128"/>
                <a:cs typeface="Meiryo UI" panose="020B0604030504040204" pitchFamily="50" charset="-128"/>
              </a:rPr>
              <a:t> </a:t>
            </a:r>
            <a:r>
              <a:rPr kumimoji="1" lang="en-US" altLang="ja-JP" b="1" i="0" u="sng" strike="noStrike" kern="1200" cap="none" spc="0" normalizeH="0" baseline="0" noProof="0" dirty="0">
                <a:ln>
                  <a:noFill/>
                </a:ln>
                <a:solidFill>
                  <a:srgbClr val="005BAB"/>
                </a:solidFill>
                <a:uLnTx/>
                <a:uFillTx/>
                <a:latin typeface="Meiryo UI" panose="020B0604030504040204" pitchFamily="50" charset="-128"/>
                <a:ea typeface="Meiryo UI" panose="020B0604030504040204" pitchFamily="50" charset="-128"/>
                <a:cs typeface="Meiryo UI" panose="020B0604030504040204" pitchFamily="50" charset="-128"/>
                <a:sym typeface="Arai"/>
              </a:rPr>
              <a:t>Size comparison</a:t>
            </a:r>
            <a:endParaRPr kumimoji="1" lang="en-US" altLang="ja-JP" sz="1600" b="1" i="0" u="sng" strike="noStrike" kern="1200" cap="none" spc="0" normalizeH="0" baseline="0" noProof="0" dirty="0">
              <a:ln>
                <a:noFill/>
              </a:ln>
              <a:solidFill>
                <a:srgbClr val="005BAB"/>
              </a:solidFill>
              <a:uLnTx/>
              <a:uFillTx/>
              <a:latin typeface="Meiryo UI" panose="020B0604030504040204" pitchFamily="50" charset="-128"/>
              <a:ea typeface="Meiryo UI" panose="020B0604030504040204" pitchFamily="50" charset="-128"/>
              <a:cs typeface="Meiryo UI" panose="020B0604030504040204" pitchFamily="50" charset="-128"/>
              <a:sym typeface="Arai"/>
            </a:endParaRPr>
          </a:p>
        </p:txBody>
      </p:sp>
      <p:pic>
        <p:nvPicPr>
          <p:cNvPr id="7" name="図 6">
            <a:extLst>
              <a:ext uri="{FF2B5EF4-FFF2-40B4-BE49-F238E27FC236}">
                <a16:creationId xmlns:a16="http://schemas.microsoft.com/office/drawing/2014/main" id="{4525AD39-D702-97D0-28A7-619F15BB849B}"/>
              </a:ext>
            </a:extLst>
          </p:cNvPr>
          <p:cNvPicPr>
            <a:picLocks noChangeAspect="1"/>
          </p:cNvPicPr>
          <p:nvPr/>
        </p:nvPicPr>
        <p:blipFill rotWithShape="1">
          <a:blip r:embed="rId2"/>
          <a:srcRect t="24943" b="25285"/>
          <a:stretch/>
        </p:blipFill>
        <p:spPr>
          <a:xfrm rot="5400000">
            <a:off x="4064107" y="2260683"/>
            <a:ext cx="5419726" cy="2697490"/>
          </a:xfrm>
          <a:prstGeom prst="rect">
            <a:avLst/>
          </a:prstGeom>
        </p:spPr>
      </p:pic>
      <p:pic>
        <p:nvPicPr>
          <p:cNvPr id="8" name="図 7">
            <a:extLst>
              <a:ext uri="{FF2B5EF4-FFF2-40B4-BE49-F238E27FC236}">
                <a16:creationId xmlns:a16="http://schemas.microsoft.com/office/drawing/2014/main" id="{FFC088BE-9D62-2149-F117-09CB30B0DC8D}"/>
              </a:ext>
            </a:extLst>
          </p:cNvPr>
          <p:cNvPicPr>
            <a:picLocks noChangeAspect="1"/>
          </p:cNvPicPr>
          <p:nvPr/>
        </p:nvPicPr>
        <p:blipFill>
          <a:blip r:embed="rId3"/>
          <a:stretch>
            <a:fillRect/>
          </a:stretch>
        </p:blipFill>
        <p:spPr>
          <a:xfrm>
            <a:off x="9336881" y="1162278"/>
            <a:ext cx="2883694" cy="5004349"/>
          </a:xfrm>
          <a:prstGeom prst="rect">
            <a:avLst/>
          </a:prstGeom>
        </p:spPr>
      </p:pic>
      <p:sp>
        <p:nvSpPr>
          <p:cNvPr id="9" name="テキスト ボックス 8">
            <a:extLst>
              <a:ext uri="{FF2B5EF4-FFF2-40B4-BE49-F238E27FC236}">
                <a16:creationId xmlns:a16="http://schemas.microsoft.com/office/drawing/2014/main" id="{0DD336D4-AB34-FD06-9574-DB2A3A378F57}"/>
              </a:ext>
            </a:extLst>
          </p:cNvPr>
          <p:cNvSpPr txBox="1"/>
          <p:nvPr/>
        </p:nvSpPr>
        <p:spPr>
          <a:xfrm>
            <a:off x="579581" y="6308796"/>
            <a:ext cx="4822765" cy="646331"/>
          </a:xfrm>
          <a:prstGeom prst="rect">
            <a:avLst/>
          </a:prstGeom>
          <a:noFill/>
        </p:spPr>
        <p:txBody>
          <a:bodyPr wrap="square">
            <a:spAutoFit/>
          </a:bodyPr>
          <a:lstStyle/>
          <a:p>
            <a:pPr algn="ctr" fontAlgn="t"/>
            <a:r>
              <a:rPr lang="en-US" altLang="ja-JP" sz="1800" i="0" u="none" strike="noStrike" dirty="0">
                <a:effectLst/>
                <a:latin typeface="Meiryo UI" panose="020B0604030504040204" pitchFamily="50" charset="-128"/>
                <a:ea typeface="Meiryo UI" panose="020B0604030504040204" pitchFamily="50" charset="-128"/>
              </a:rPr>
              <a:t>50-300ｍｍ F/4.5-6.3</a:t>
            </a:r>
          </a:p>
          <a:p>
            <a:pPr algn="ctr" fontAlgn="t"/>
            <a:r>
              <a:rPr lang="en-US" altLang="ja-JP" sz="1800" i="0" u="none" strike="noStrike" dirty="0">
                <a:effectLst/>
                <a:latin typeface="Meiryo UI" panose="020B0604030504040204" pitchFamily="50" charset="-128"/>
                <a:ea typeface="Meiryo UI" panose="020B0604030504040204" pitchFamily="50" charset="-128"/>
              </a:rPr>
              <a:t>Di III VC VXD (Model A069)</a:t>
            </a:r>
          </a:p>
        </p:txBody>
      </p:sp>
      <p:sp>
        <p:nvSpPr>
          <p:cNvPr id="10" name="テキスト ボックス 9">
            <a:extLst>
              <a:ext uri="{FF2B5EF4-FFF2-40B4-BE49-F238E27FC236}">
                <a16:creationId xmlns:a16="http://schemas.microsoft.com/office/drawing/2014/main" id="{3CF60045-FB35-7A32-91E8-EBE9FC62ACAB}"/>
              </a:ext>
            </a:extLst>
          </p:cNvPr>
          <p:cNvSpPr txBox="1"/>
          <p:nvPr/>
        </p:nvSpPr>
        <p:spPr>
          <a:xfrm>
            <a:off x="4310886" y="6308796"/>
            <a:ext cx="4822765" cy="646331"/>
          </a:xfrm>
          <a:prstGeom prst="rect">
            <a:avLst/>
          </a:prstGeom>
          <a:noFill/>
        </p:spPr>
        <p:txBody>
          <a:bodyPr wrap="square">
            <a:spAutoFit/>
          </a:bodyPr>
          <a:lstStyle/>
          <a:p>
            <a:pPr algn="ctr" fontAlgn="t"/>
            <a:r>
              <a:rPr lang="en-US" altLang="ja-JP" dirty="0">
                <a:latin typeface="Meiryo UI" panose="020B0604030504040204" pitchFamily="50" charset="-128"/>
                <a:ea typeface="Meiryo UI" panose="020B0604030504040204" pitchFamily="50" charset="-128"/>
              </a:rPr>
              <a:t>7</a:t>
            </a:r>
            <a:r>
              <a:rPr lang="en-US" altLang="ja-JP" sz="1800" i="0" u="none" strike="noStrike" dirty="0">
                <a:effectLst/>
                <a:latin typeface="Meiryo UI" panose="020B0604030504040204" pitchFamily="50" charset="-128"/>
                <a:ea typeface="Meiryo UI" panose="020B0604030504040204" pitchFamily="50" charset="-128"/>
              </a:rPr>
              <a:t>0-300ｍｍ F/4.5-6.3 </a:t>
            </a:r>
          </a:p>
          <a:p>
            <a:pPr algn="ctr" fontAlgn="t"/>
            <a:r>
              <a:rPr lang="en-US" altLang="ja-JP" sz="1800" i="0" u="none" strike="noStrike" dirty="0">
                <a:effectLst/>
                <a:latin typeface="Meiryo UI" panose="020B0604030504040204" pitchFamily="50" charset="-128"/>
                <a:ea typeface="Meiryo UI" panose="020B0604030504040204" pitchFamily="50" charset="-128"/>
              </a:rPr>
              <a:t>Di III</a:t>
            </a:r>
            <a:r>
              <a:rPr lang="ja-JP" altLang="en-US" sz="1800" i="0" u="none" strike="noStrike" dirty="0">
                <a:effectLst/>
                <a:latin typeface="Meiryo UI" panose="020B0604030504040204" pitchFamily="50" charset="-128"/>
                <a:ea typeface="Meiryo UI" panose="020B0604030504040204" pitchFamily="50" charset="-128"/>
              </a:rPr>
              <a:t> </a:t>
            </a:r>
            <a:r>
              <a:rPr lang="en-US" altLang="ja-JP" sz="1800" i="0" u="none" strike="noStrike" dirty="0">
                <a:effectLst/>
                <a:latin typeface="Meiryo UI" panose="020B0604030504040204" pitchFamily="50" charset="-128"/>
                <a:ea typeface="Meiryo UI" panose="020B0604030504040204" pitchFamily="50" charset="-128"/>
              </a:rPr>
              <a:t>RXD (Model A047)</a:t>
            </a:r>
          </a:p>
        </p:txBody>
      </p:sp>
      <p:sp>
        <p:nvSpPr>
          <p:cNvPr id="11" name="テキスト ボックス 10">
            <a:extLst>
              <a:ext uri="{FF2B5EF4-FFF2-40B4-BE49-F238E27FC236}">
                <a16:creationId xmlns:a16="http://schemas.microsoft.com/office/drawing/2014/main" id="{0FD693E7-E83F-285C-3002-3FDB495A0140}"/>
              </a:ext>
            </a:extLst>
          </p:cNvPr>
          <p:cNvSpPr txBox="1"/>
          <p:nvPr/>
        </p:nvSpPr>
        <p:spPr>
          <a:xfrm>
            <a:off x="8367345" y="6273212"/>
            <a:ext cx="4822765" cy="646331"/>
          </a:xfrm>
          <a:prstGeom prst="rect">
            <a:avLst/>
          </a:prstGeom>
          <a:noFill/>
        </p:spPr>
        <p:txBody>
          <a:bodyPr wrap="square">
            <a:spAutoFit/>
          </a:bodyPr>
          <a:lstStyle/>
          <a:p>
            <a:pPr algn="ctr" fontAlgn="t"/>
            <a:r>
              <a:rPr lang="en-US" altLang="ja-JP" sz="1800" i="0" u="none" strike="noStrike" dirty="0">
                <a:effectLst/>
                <a:latin typeface="Meiryo UI" panose="020B0604030504040204" pitchFamily="50" charset="-128"/>
                <a:ea typeface="Meiryo UI" panose="020B0604030504040204" pitchFamily="50" charset="-128"/>
              </a:rPr>
              <a:t>Competitor A</a:t>
            </a:r>
          </a:p>
          <a:p>
            <a:pPr algn="ctr" fontAlgn="t"/>
            <a:r>
              <a:rPr lang="en-US" altLang="ja-JP" sz="1800" i="0" u="none" strike="noStrike" dirty="0">
                <a:effectLst/>
                <a:latin typeface="Meiryo UI" panose="020B0604030504040204" pitchFamily="50" charset="-128"/>
                <a:ea typeface="Meiryo UI" panose="020B0604030504040204" pitchFamily="50" charset="-128"/>
              </a:rPr>
              <a:t>70-300mm </a:t>
            </a:r>
            <a:r>
              <a:rPr lang="en-US" altLang="ja-JP" dirty="0">
                <a:latin typeface="Meiryo UI" panose="020B0604030504040204" pitchFamily="50" charset="-128"/>
                <a:ea typeface="Meiryo UI" panose="020B0604030504040204" pitchFamily="50" charset="-128"/>
              </a:rPr>
              <a:t>F4-5.6</a:t>
            </a:r>
            <a:endParaRPr lang="en-US" altLang="ja-JP" sz="1800" i="0" u="none" strike="noStrike" dirty="0">
              <a:effectLst/>
              <a:latin typeface="Meiryo UI" panose="020B0604030504040204" pitchFamily="50" charset="-128"/>
              <a:ea typeface="Meiryo UI" panose="020B0604030504040204" pitchFamily="50" charset="-128"/>
            </a:endParaRPr>
          </a:p>
        </p:txBody>
      </p:sp>
      <p:pic>
        <p:nvPicPr>
          <p:cNvPr id="3" name="図 2">
            <a:extLst>
              <a:ext uri="{FF2B5EF4-FFF2-40B4-BE49-F238E27FC236}">
                <a16:creationId xmlns:a16="http://schemas.microsoft.com/office/drawing/2014/main" id="{A5256C88-FBF3-C32E-2B74-B53C7817BD96}"/>
              </a:ext>
            </a:extLst>
          </p:cNvPr>
          <p:cNvPicPr>
            <a:picLocks noChangeAspect="1"/>
          </p:cNvPicPr>
          <p:nvPr/>
        </p:nvPicPr>
        <p:blipFill>
          <a:blip r:embed="rId4"/>
          <a:stretch>
            <a:fillRect/>
          </a:stretch>
        </p:blipFill>
        <p:spPr>
          <a:xfrm rot="5400000">
            <a:off x="547270" y="2437143"/>
            <a:ext cx="4887385" cy="2454618"/>
          </a:xfrm>
          <a:prstGeom prst="rect">
            <a:avLst/>
          </a:prstGeom>
        </p:spPr>
      </p:pic>
    </p:spTree>
    <p:extLst>
      <p:ext uri="{BB962C8B-B14F-4D97-AF65-F5344CB8AC3E}">
        <p14:creationId xmlns:p14="http://schemas.microsoft.com/office/powerpoint/2010/main" val="10915433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ー 3">
            <a:extLst>
              <a:ext uri="{FF2B5EF4-FFF2-40B4-BE49-F238E27FC236}">
                <a16:creationId xmlns:a16="http://schemas.microsoft.com/office/drawing/2014/main" id="{708FAB83-6D18-DFEE-9BEA-2F18A481A5D0}"/>
              </a:ext>
            </a:extLst>
          </p:cNvPr>
          <p:cNvSpPr>
            <a:spLocks noGrp="1"/>
          </p:cNvSpPr>
          <p:nvPr>
            <p:ph type="sldNum" sz="quarter" idx="4"/>
          </p:nvPr>
        </p:nvSpPr>
        <p:spPr/>
        <p:txBody>
          <a:bodyPr/>
          <a:lstStyle/>
          <a:p>
            <a:pPr>
              <a:defRPr/>
            </a:pPr>
            <a:fld id="{7ACC86FC-91AA-4669-B5E4-4BC838F4B04F}" type="slidenum">
              <a:rPr lang="en-US" altLang="ja-JP" smtClean="0"/>
              <a:pPr>
                <a:defRPr/>
              </a:pPr>
              <a:t>19</a:t>
            </a:fld>
            <a:endParaRPr lang="en-US" altLang="ja-JP" dirty="0">
              <a:latin typeface="Segoe UI" panose="020B0502040204020203" pitchFamily="34" charset="0"/>
              <a:ea typeface="メイリオ" panose="020B0604030504040204" pitchFamily="34" charset="-128"/>
            </a:endParaRPr>
          </a:p>
        </p:txBody>
      </p:sp>
      <p:sp>
        <p:nvSpPr>
          <p:cNvPr id="5" name="タイトル 1">
            <a:extLst>
              <a:ext uri="{FF2B5EF4-FFF2-40B4-BE49-F238E27FC236}">
                <a16:creationId xmlns:a16="http://schemas.microsoft.com/office/drawing/2014/main" id="{716D4E52-D716-B1D2-7A72-479C10485FC9}"/>
              </a:ext>
            </a:extLst>
          </p:cNvPr>
          <p:cNvSpPr txBox="1">
            <a:spLocks/>
          </p:cNvSpPr>
          <p:nvPr/>
        </p:nvSpPr>
        <p:spPr>
          <a:xfrm>
            <a:off x="175955" y="189470"/>
            <a:ext cx="12228080" cy="746012"/>
          </a:xfrm>
          <a:prstGeom prst="rect">
            <a:avLst/>
          </a:prstGeom>
        </p:spPr>
        <p:txBody>
          <a:bodyPr/>
          <a:lstStyle>
            <a:lvl1pPr>
              <a:lnSpc>
                <a:spcPct val="90000"/>
              </a:lnSpc>
              <a:defRPr sz="2400">
                <a:solidFill>
                  <a:srgbClr val="FFFFFF"/>
                </a:solidFill>
                <a:latin typeface="+mj-lt"/>
                <a:ea typeface="Arai"/>
                <a:cs typeface="Arai"/>
                <a:sym typeface="Arai"/>
              </a:defRPr>
            </a:lvl1pPr>
            <a:lvl2pPr>
              <a:lnSpc>
                <a:spcPct val="90000"/>
              </a:lnSpc>
              <a:defRPr sz="2200">
                <a:solidFill>
                  <a:srgbClr val="FFFFFF"/>
                </a:solidFill>
                <a:latin typeface="Arai"/>
                <a:ea typeface="Arai"/>
                <a:cs typeface="Arai"/>
                <a:sym typeface="Arai"/>
              </a:defRPr>
            </a:lvl2pPr>
            <a:lvl3pPr>
              <a:lnSpc>
                <a:spcPct val="90000"/>
              </a:lnSpc>
              <a:defRPr sz="2200">
                <a:solidFill>
                  <a:srgbClr val="FFFFFF"/>
                </a:solidFill>
                <a:latin typeface="Arai"/>
                <a:ea typeface="Arai"/>
                <a:cs typeface="Arai"/>
                <a:sym typeface="Arai"/>
              </a:defRPr>
            </a:lvl3pPr>
            <a:lvl4pPr>
              <a:lnSpc>
                <a:spcPct val="90000"/>
              </a:lnSpc>
              <a:defRPr sz="2200">
                <a:solidFill>
                  <a:srgbClr val="FFFFFF"/>
                </a:solidFill>
                <a:latin typeface="Arai"/>
                <a:ea typeface="Arai"/>
                <a:cs typeface="Arai"/>
                <a:sym typeface="Arai"/>
              </a:defRPr>
            </a:lvl4pPr>
            <a:lvl5pPr>
              <a:lnSpc>
                <a:spcPct val="90000"/>
              </a:lnSpc>
              <a:defRPr sz="2200">
                <a:solidFill>
                  <a:srgbClr val="FFFFFF"/>
                </a:solidFill>
                <a:latin typeface="Arai"/>
                <a:ea typeface="Arai"/>
                <a:cs typeface="Arai"/>
                <a:sym typeface="Arai"/>
              </a:defRPr>
            </a:lvl5pPr>
            <a:lvl6pPr>
              <a:lnSpc>
                <a:spcPct val="90000"/>
              </a:lnSpc>
              <a:defRPr sz="2200">
                <a:solidFill>
                  <a:srgbClr val="FFFFFF"/>
                </a:solidFill>
                <a:latin typeface="Arai"/>
                <a:ea typeface="Arai"/>
                <a:cs typeface="Arai"/>
                <a:sym typeface="Arai"/>
              </a:defRPr>
            </a:lvl6pPr>
            <a:lvl7pPr>
              <a:lnSpc>
                <a:spcPct val="90000"/>
              </a:lnSpc>
              <a:defRPr sz="2200">
                <a:solidFill>
                  <a:srgbClr val="FFFFFF"/>
                </a:solidFill>
                <a:latin typeface="Arai"/>
                <a:ea typeface="Arai"/>
                <a:cs typeface="Arai"/>
                <a:sym typeface="Arai"/>
              </a:defRPr>
            </a:lvl7pPr>
            <a:lvl8pPr>
              <a:lnSpc>
                <a:spcPct val="90000"/>
              </a:lnSpc>
              <a:defRPr sz="2200">
                <a:solidFill>
                  <a:srgbClr val="FFFFFF"/>
                </a:solidFill>
                <a:latin typeface="Arai"/>
                <a:ea typeface="Arai"/>
                <a:cs typeface="Arai"/>
                <a:sym typeface="Arai"/>
              </a:defRPr>
            </a:lvl8pPr>
            <a:lvl9pPr>
              <a:lnSpc>
                <a:spcPct val="90000"/>
              </a:lnSpc>
              <a:defRPr sz="2200">
                <a:solidFill>
                  <a:srgbClr val="FFFFFF"/>
                </a:solidFill>
                <a:latin typeface="Arai"/>
                <a:ea typeface="Arai"/>
                <a:cs typeface="Arai"/>
                <a:sym typeface="Arai"/>
              </a:defRPr>
            </a:lvl9pPr>
          </a:lstStyle>
          <a:p>
            <a:pPr>
              <a:lnSpc>
                <a:spcPct val="100000"/>
              </a:lnSpc>
              <a:defRPr/>
            </a:pPr>
            <a:r>
              <a:rPr kumimoji="1" lang="en-US" altLang="ja-JP" b="1" i="0" u="sng" strike="noStrike" kern="1200" cap="none" spc="0" normalizeH="0" baseline="0" noProof="0" dirty="0">
                <a:ln>
                  <a:noFill/>
                </a:ln>
                <a:solidFill>
                  <a:srgbClr val="005BAB"/>
                </a:solidFill>
                <a:uLnTx/>
                <a:uFillTx/>
                <a:latin typeface="Meiryo UI" panose="020B0604030504040204" pitchFamily="50" charset="-128"/>
                <a:ea typeface="Meiryo UI" panose="020B0604030504040204" pitchFamily="50" charset="-128"/>
                <a:cs typeface="Meiryo UI" panose="020B0604030504040204" pitchFamily="50" charset="-128"/>
                <a:sym typeface="Arai"/>
              </a:rPr>
              <a:t>Appendix: </a:t>
            </a:r>
            <a:r>
              <a:rPr kumimoji="1" lang="en-US" altLang="ja-JP" b="1" i="0" u="sng" kern="1200" cap="none" spc="0" normalizeH="0" baseline="0" noProof="0" dirty="0">
                <a:ln>
                  <a:noFill/>
                </a:ln>
                <a:solidFill>
                  <a:srgbClr val="005BAB"/>
                </a:solidFill>
                <a:uLnTx/>
                <a:uFillTx/>
                <a:latin typeface="Meiryo UI" panose="020B0604030504040204" pitchFamily="50" charset="-128"/>
                <a:ea typeface="Meiryo UI" panose="020B0604030504040204" pitchFamily="50" charset="-128"/>
                <a:cs typeface="Meiryo UI" panose="020B0604030504040204" pitchFamily="50" charset="-128"/>
                <a:sym typeface="Arai"/>
              </a:rPr>
              <a:t>Recommended combinations</a:t>
            </a:r>
            <a:endParaRPr lang="it-IT" altLang="ja-JP" dirty="0">
              <a:solidFill>
                <a:srgbClr val="005BAB"/>
              </a:solidFill>
            </a:endParaRPr>
          </a:p>
        </p:txBody>
      </p:sp>
      <p:sp>
        <p:nvSpPr>
          <p:cNvPr id="8" name="テキスト ボックス 7">
            <a:extLst>
              <a:ext uri="{FF2B5EF4-FFF2-40B4-BE49-F238E27FC236}">
                <a16:creationId xmlns:a16="http://schemas.microsoft.com/office/drawing/2014/main" id="{5B117099-268C-F5B0-B464-9B02F22DFCAE}"/>
              </a:ext>
            </a:extLst>
          </p:cNvPr>
          <p:cNvSpPr txBox="1"/>
          <p:nvPr/>
        </p:nvSpPr>
        <p:spPr>
          <a:xfrm>
            <a:off x="8784436" y="5703178"/>
            <a:ext cx="1057512" cy="646331"/>
          </a:xfrm>
          <a:prstGeom prst="rect">
            <a:avLst/>
          </a:prstGeom>
          <a:noFill/>
        </p:spPr>
        <p:txBody>
          <a:bodyPr wrap="square">
            <a:spAutoFit/>
          </a:bodyPr>
          <a:lstStyle/>
          <a:p>
            <a:pPr algn="ctr"/>
            <a:r>
              <a:rPr lang="en-US" altLang="ja-JP" dirty="0"/>
              <a:t>665g (23.5oz)</a:t>
            </a:r>
            <a:endParaRPr lang="ja-JP" altLang="en-US" dirty="0"/>
          </a:p>
        </p:txBody>
      </p:sp>
      <p:sp>
        <p:nvSpPr>
          <p:cNvPr id="11" name="テキスト ボックス 10">
            <a:extLst>
              <a:ext uri="{FF2B5EF4-FFF2-40B4-BE49-F238E27FC236}">
                <a16:creationId xmlns:a16="http://schemas.microsoft.com/office/drawing/2014/main" id="{925C46F2-C2FE-3D0C-BCF3-0629CC5AD66B}"/>
              </a:ext>
            </a:extLst>
          </p:cNvPr>
          <p:cNvSpPr txBox="1"/>
          <p:nvPr/>
        </p:nvSpPr>
        <p:spPr>
          <a:xfrm>
            <a:off x="3922701" y="5703178"/>
            <a:ext cx="1179386" cy="646331"/>
          </a:xfrm>
          <a:prstGeom prst="rect">
            <a:avLst/>
          </a:prstGeom>
          <a:noFill/>
        </p:spPr>
        <p:txBody>
          <a:bodyPr wrap="square">
            <a:spAutoFit/>
          </a:bodyPr>
          <a:lstStyle/>
          <a:p>
            <a:pPr algn="ctr"/>
            <a:r>
              <a:rPr lang="en-US" altLang="ja-JP" dirty="0"/>
              <a:t>460g (16.2oz)</a:t>
            </a:r>
            <a:endParaRPr lang="ja-JP" altLang="en-US" dirty="0"/>
          </a:p>
        </p:txBody>
      </p:sp>
      <p:pic>
        <p:nvPicPr>
          <p:cNvPr id="14" name="図 13" descr="白い背景に置かれたカメラ&#10;&#10;低い精度で自動的に生成された説明">
            <a:extLst>
              <a:ext uri="{FF2B5EF4-FFF2-40B4-BE49-F238E27FC236}">
                <a16:creationId xmlns:a16="http://schemas.microsoft.com/office/drawing/2014/main" id="{C9C0243F-5C61-3D2C-10F9-DAA0F950EAD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2649" t="24308" r="20088" b="24559"/>
          <a:stretch/>
        </p:blipFill>
        <p:spPr>
          <a:xfrm>
            <a:off x="2844529" y="3470267"/>
            <a:ext cx="3001577" cy="1786863"/>
          </a:xfrm>
          <a:prstGeom prst="rect">
            <a:avLst/>
          </a:prstGeom>
        </p:spPr>
      </p:pic>
      <p:sp>
        <p:nvSpPr>
          <p:cNvPr id="16" name="四角形: 角を丸くする 15">
            <a:extLst>
              <a:ext uri="{FF2B5EF4-FFF2-40B4-BE49-F238E27FC236}">
                <a16:creationId xmlns:a16="http://schemas.microsoft.com/office/drawing/2014/main" id="{40E6B303-1EA8-D550-EDA1-AB1A72968132}"/>
              </a:ext>
            </a:extLst>
          </p:cNvPr>
          <p:cNvSpPr/>
          <p:nvPr/>
        </p:nvSpPr>
        <p:spPr>
          <a:xfrm>
            <a:off x="2552700" y="2486025"/>
            <a:ext cx="3419475" cy="42862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t>F4</a:t>
            </a:r>
            <a:endParaRPr kumimoji="1" lang="ja-JP" altLang="en-US" dirty="0"/>
          </a:p>
        </p:txBody>
      </p:sp>
      <p:sp>
        <p:nvSpPr>
          <p:cNvPr id="17" name="四角形: 角を丸くする 16">
            <a:extLst>
              <a:ext uri="{FF2B5EF4-FFF2-40B4-BE49-F238E27FC236}">
                <a16:creationId xmlns:a16="http://schemas.microsoft.com/office/drawing/2014/main" id="{0BD6D375-C5CC-BB89-05FF-9441658E911E}"/>
              </a:ext>
            </a:extLst>
          </p:cNvPr>
          <p:cNvSpPr/>
          <p:nvPr/>
        </p:nvSpPr>
        <p:spPr>
          <a:xfrm>
            <a:off x="5972175" y="2486025"/>
            <a:ext cx="5400675" cy="42862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t>F4.5-6.3</a:t>
            </a:r>
            <a:endParaRPr kumimoji="1" lang="ja-JP" altLang="en-US" dirty="0"/>
          </a:p>
        </p:txBody>
      </p:sp>
      <p:sp>
        <p:nvSpPr>
          <p:cNvPr id="18" name="テキスト ボックス 17">
            <a:extLst>
              <a:ext uri="{FF2B5EF4-FFF2-40B4-BE49-F238E27FC236}">
                <a16:creationId xmlns:a16="http://schemas.microsoft.com/office/drawing/2014/main" id="{D61B574B-61E0-C92F-FE19-71B04BF02A9A}"/>
              </a:ext>
            </a:extLst>
          </p:cNvPr>
          <p:cNvSpPr txBox="1"/>
          <p:nvPr/>
        </p:nvSpPr>
        <p:spPr>
          <a:xfrm>
            <a:off x="2286000" y="2066925"/>
            <a:ext cx="889987" cy="369332"/>
          </a:xfrm>
          <a:prstGeom prst="rect">
            <a:avLst/>
          </a:prstGeom>
          <a:noFill/>
        </p:spPr>
        <p:txBody>
          <a:bodyPr wrap="none" rtlCol="0">
            <a:spAutoFit/>
          </a:bodyPr>
          <a:lstStyle/>
          <a:p>
            <a:r>
              <a:rPr kumimoji="1" lang="en-US" altLang="ja-JP" dirty="0"/>
              <a:t>17mm </a:t>
            </a:r>
            <a:endParaRPr kumimoji="1" lang="ja-JP" altLang="en-US" dirty="0"/>
          </a:p>
        </p:txBody>
      </p:sp>
      <p:sp>
        <p:nvSpPr>
          <p:cNvPr id="19" name="テキスト ボックス 18">
            <a:extLst>
              <a:ext uri="{FF2B5EF4-FFF2-40B4-BE49-F238E27FC236}">
                <a16:creationId xmlns:a16="http://schemas.microsoft.com/office/drawing/2014/main" id="{B1E38DD3-460E-526C-83D1-769883E5A75D}"/>
              </a:ext>
            </a:extLst>
          </p:cNvPr>
          <p:cNvSpPr txBox="1"/>
          <p:nvPr/>
        </p:nvSpPr>
        <p:spPr>
          <a:xfrm>
            <a:off x="5527181" y="2076450"/>
            <a:ext cx="889987" cy="369332"/>
          </a:xfrm>
          <a:prstGeom prst="rect">
            <a:avLst/>
          </a:prstGeom>
          <a:noFill/>
        </p:spPr>
        <p:txBody>
          <a:bodyPr wrap="none" rtlCol="0">
            <a:spAutoFit/>
          </a:bodyPr>
          <a:lstStyle/>
          <a:p>
            <a:r>
              <a:rPr lang="en-US" altLang="ja-JP" dirty="0"/>
              <a:t>50</a:t>
            </a:r>
            <a:r>
              <a:rPr kumimoji="1" lang="en-US" altLang="ja-JP" dirty="0"/>
              <a:t>mm </a:t>
            </a:r>
            <a:endParaRPr kumimoji="1" lang="ja-JP" altLang="en-US" dirty="0"/>
          </a:p>
        </p:txBody>
      </p:sp>
      <p:sp>
        <p:nvSpPr>
          <p:cNvPr id="20" name="テキスト ボックス 19">
            <a:extLst>
              <a:ext uri="{FF2B5EF4-FFF2-40B4-BE49-F238E27FC236}">
                <a16:creationId xmlns:a16="http://schemas.microsoft.com/office/drawing/2014/main" id="{FD5502E3-791D-394D-0B92-BC6FA5914628}"/>
              </a:ext>
            </a:extLst>
          </p:cNvPr>
          <p:cNvSpPr txBox="1"/>
          <p:nvPr/>
        </p:nvSpPr>
        <p:spPr>
          <a:xfrm>
            <a:off x="10614080" y="2050843"/>
            <a:ext cx="1018227" cy="369332"/>
          </a:xfrm>
          <a:prstGeom prst="rect">
            <a:avLst/>
          </a:prstGeom>
          <a:noFill/>
        </p:spPr>
        <p:txBody>
          <a:bodyPr wrap="none" rtlCol="0">
            <a:spAutoFit/>
          </a:bodyPr>
          <a:lstStyle/>
          <a:p>
            <a:r>
              <a:rPr kumimoji="1" lang="en-US" altLang="ja-JP" dirty="0"/>
              <a:t>300mm </a:t>
            </a:r>
            <a:endParaRPr kumimoji="1" lang="ja-JP" altLang="en-US" dirty="0"/>
          </a:p>
        </p:txBody>
      </p:sp>
      <p:sp>
        <p:nvSpPr>
          <p:cNvPr id="21" name="右中かっこ 20">
            <a:extLst>
              <a:ext uri="{FF2B5EF4-FFF2-40B4-BE49-F238E27FC236}">
                <a16:creationId xmlns:a16="http://schemas.microsoft.com/office/drawing/2014/main" id="{5211D7CD-527E-A91A-26E8-476B3FBD186C}"/>
              </a:ext>
            </a:extLst>
          </p:cNvPr>
          <p:cNvSpPr/>
          <p:nvPr/>
        </p:nvSpPr>
        <p:spPr>
          <a:xfrm rot="5400000">
            <a:off x="6394808" y="3306207"/>
            <a:ext cx="381000" cy="6088719"/>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ja-JP" altLang="en-US"/>
          </a:p>
        </p:txBody>
      </p:sp>
      <p:sp>
        <p:nvSpPr>
          <p:cNvPr id="22" name="テキスト ボックス 21">
            <a:extLst>
              <a:ext uri="{FF2B5EF4-FFF2-40B4-BE49-F238E27FC236}">
                <a16:creationId xmlns:a16="http://schemas.microsoft.com/office/drawing/2014/main" id="{CC12B68A-D08D-7EEC-2F4C-3563B0B90590}"/>
              </a:ext>
            </a:extLst>
          </p:cNvPr>
          <p:cNvSpPr txBox="1"/>
          <p:nvPr/>
        </p:nvSpPr>
        <p:spPr>
          <a:xfrm>
            <a:off x="5905516" y="6616802"/>
            <a:ext cx="2394761" cy="369332"/>
          </a:xfrm>
          <a:prstGeom prst="rect">
            <a:avLst/>
          </a:prstGeom>
          <a:noFill/>
        </p:spPr>
        <p:txBody>
          <a:bodyPr wrap="square">
            <a:spAutoFit/>
          </a:bodyPr>
          <a:lstStyle/>
          <a:p>
            <a:pPr algn="ctr"/>
            <a:r>
              <a:rPr lang="en-US" altLang="ja-JP" dirty="0"/>
              <a:t>1,125g (39.7oz)</a:t>
            </a:r>
            <a:endParaRPr lang="ja-JP" altLang="en-US" dirty="0"/>
          </a:p>
        </p:txBody>
      </p:sp>
      <p:sp>
        <p:nvSpPr>
          <p:cNvPr id="23" name="テキスト ボックス 22">
            <a:extLst>
              <a:ext uri="{FF2B5EF4-FFF2-40B4-BE49-F238E27FC236}">
                <a16:creationId xmlns:a16="http://schemas.microsoft.com/office/drawing/2014/main" id="{0238BD76-03AC-CF98-AC92-9B0DBE1BC99A}"/>
              </a:ext>
            </a:extLst>
          </p:cNvPr>
          <p:cNvSpPr txBox="1"/>
          <p:nvPr/>
        </p:nvSpPr>
        <p:spPr>
          <a:xfrm>
            <a:off x="466962" y="1143470"/>
            <a:ext cx="11292133" cy="369332"/>
          </a:xfrm>
          <a:prstGeom prst="rect">
            <a:avLst/>
          </a:prstGeom>
          <a:noFill/>
        </p:spPr>
        <p:txBody>
          <a:bodyPr wrap="square" rtlCol="0">
            <a:spAutoFit/>
          </a:bodyPr>
          <a:lstStyle/>
          <a:p>
            <a:r>
              <a:rPr lang="en-US" altLang="ja-JP" dirty="0">
                <a:latin typeface="Meiryo UI" panose="020B0604030504040204" pitchFamily="50" charset="-128"/>
                <a:ea typeface="Meiryo UI" panose="020B0604030504040204" pitchFamily="50" charset="-128"/>
              </a:rPr>
              <a:t>Covering the focal length from 17mm (ultra wide-angle) to 300mm (telephoto) with two lenses</a:t>
            </a:r>
            <a:endParaRPr kumimoji="1" lang="en-US" altLang="ja-JP" dirty="0">
              <a:latin typeface="Meiryo UI" panose="020B0604030504040204" pitchFamily="50" charset="-128"/>
              <a:ea typeface="Meiryo UI" panose="020B0604030504040204" pitchFamily="50" charset="-128"/>
            </a:endParaRPr>
          </a:p>
        </p:txBody>
      </p:sp>
      <p:pic>
        <p:nvPicPr>
          <p:cNvPr id="3" name="図 2">
            <a:extLst>
              <a:ext uri="{FF2B5EF4-FFF2-40B4-BE49-F238E27FC236}">
                <a16:creationId xmlns:a16="http://schemas.microsoft.com/office/drawing/2014/main" id="{43F58715-AB65-0D43-B14D-7448CCD5532F}"/>
              </a:ext>
            </a:extLst>
          </p:cNvPr>
          <p:cNvPicPr>
            <a:picLocks noChangeAspect="1"/>
          </p:cNvPicPr>
          <p:nvPr/>
        </p:nvPicPr>
        <p:blipFill>
          <a:blip r:embed="rId3"/>
          <a:stretch>
            <a:fillRect/>
          </a:stretch>
        </p:blipFill>
        <p:spPr>
          <a:xfrm>
            <a:off x="7102896" y="3378693"/>
            <a:ext cx="3729360" cy="1873017"/>
          </a:xfrm>
          <a:prstGeom prst="rect">
            <a:avLst/>
          </a:prstGeom>
        </p:spPr>
      </p:pic>
    </p:spTree>
    <p:extLst>
      <p:ext uri="{BB962C8B-B14F-4D97-AF65-F5344CB8AC3E}">
        <p14:creationId xmlns:p14="http://schemas.microsoft.com/office/powerpoint/2010/main" val="16382597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8">
            <a:extLst>
              <a:ext uri="{FF2B5EF4-FFF2-40B4-BE49-F238E27FC236}">
                <a16:creationId xmlns:a16="http://schemas.microsoft.com/office/drawing/2014/main" id="{298D863B-A675-3347-B9F4-27B009614EC9}"/>
              </a:ext>
            </a:extLst>
          </p:cNvPr>
          <p:cNvSpPr>
            <a:spLocks noGrp="1" noChangeArrowheads="1"/>
          </p:cNvSpPr>
          <p:nvPr>
            <p:ph type="sldNum" sz="quarter" idx="4"/>
          </p:nvPr>
        </p:nvSpPr>
        <p:spPr bwMode="auto">
          <a:xfrm>
            <a:off x="175955" y="7192985"/>
            <a:ext cx="465395" cy="253773"/>
          </a:xfrm>
          <a:prstGeom prst="rect">
            <a:avLst/>
          </a:prstGeom>
          <a:noFill/>
          <a:ln>
            <a:noFill/>
          </a:ln>
          <a:effectLst/>
        </p:spPr>
        <p:txBody>
          <a:bodyPr vert="horz" wrap="square" lIns="99551" tIns="49775" rIns="99551" bIns="49775" numCol="1" anchor="t" anchorCtr="0" compatLnSpc="1">
            <a:prstTxWarp prst="textNoShape">
              <a:avLst/>
            </a:prstTxWarp>
          </a:bodyPr>
          <a:lstStyle>
            <a:lvl1pPr algn="l">
              <a:defRPr sz="1200" baseline="0">
                <a:solidFill>
                  <a:schemeClr val="bg1"/>
                </a:solidFill>
                <a:latin typeface="Segoe UI" panose="020B0502040204020203" pitchFamily="34" charset="0"/>
                <a:ea typeface="メイリオ" panose="020B0604030504040204" pitchFamily="34" charset="-128"/>
              </a:defRPr>
            </a:lvl1pPr>
          </a:lstStyle>
          <a:p>
            <a:pPr>
              <a:defRPr/>
            </a:pPr>
            <a:fld id="{7ACC86FC-91AA-4669-B5E4-4BC838F4B04F}" type="slidenum">
              <a:rPr lang="en-US" altLang="ja-JP" smtClean="0"/>
              <a:pPr>
                <a:defRPr/>
              </a:pPr>
              <a:t>20</a:t>
            </a:fld>
            <a:endParaRPr lang="en-US" altLang="ja-JP" dirty="0">
              <a:latin typeface="Segoe UI" panose="020B0502040204020203" pitchFamily="34" charset="0"/>
              <a:ea typeface="メイリオ" panose="020B0604030504040204" pitchFamily="34" charset="-128"/>
            </a:endParaRPr>
          </a:p>
        </p:txBody>
      </p:sp>
      <p:sp>
        <p:nvSpPr>
          <p:cNvPr id="7" name="タイトル 1">
            <a:extLst>
              <a:ext uri="{FF2B5EF4-FFF2-40B4-BE49-F238E27FC236}">
                <a16:creationId xmlns:a16="http://schemas.microsoft.com/office/drawing/2014/main" id="{4D867C96-C289-4738-F262-47E404655A82}"/>
              </a:ext>
            </a:extLst>
          </p:cNvPr>
          <p:cNvSpPr txBox="1">
            <a:spLocks/>
          </p:cNvSpPr>
          <p:nvPr/>
        </p:nvSpPr>
        <p:spPr>
          <a:xfrm>
            <a:off x="175955" y="157970"/>
            <a:ext cx="12431280" cy="635751"/>
          </a:xfrm>
          <a:prstGeom prst="rect">
            <a:avLst/>
          </a:prstGeom>
        </p:spPr>
        <p:txBody>
          <a:bodyPr/>
          <a:lstStyle>
            <a:lvl1pPr>
              <a:lnSpc>
                <a:spcPct val="90000"/>
              </a:lnSpc>
              <a:defRPr sz="2400">
                <a:solidFill>
                  <a:srgbClr val="FFFFFF"/>
                </a:solidFill>
                <a:latin typeface="+mj-lt"/>
                <a:ea typeface="Arai"/>
                <a:cs typeface="Arai"/>
                <a:sym typeface="Arai"/>
              </a:defRPr>
            </a:lvl1pPr>
            <a:lvl2pPr>
              <a:lnSpc>
                <a:spcPct val="90000"/>
              </a:lnSpc>
              <a:defRPr sz="2200">
                <a:solidFill>
                  <a:srgbClr val="FFFFFF"/>
                </a:solidFill>
                <a:latin typeface="Arai"/>
                <a:ea typeface="Arai"/>
                <a:cs typeface="Arai"/>
                <a:sym typeface="Arai"/>
              </a:defRPr>
            </a:lvl2pPr>
            <a:lvl3pPr>
              <a:lnSpc>
                <a:spcPct val="90000"/>
              </a:lnSpc>
              <a:defRPr sz="2200">
                <a:solidFill>
                  <a:srgbClr val="FFFFFF"/>
                </a:solidFill>
                <a:latin typeface="Arai"/>
                <a:ea typeface="Arai"/>
                <a:cs typeface="Arai"/>
                <a:sym typeface="Arai"/>
              </a:defRPr>
            </a:lvl3pPr>
            <a:lvl4pPr>
              <a:lnSpc>
                <a:spcPct val="90000"/>
              </a:lnSpc>
              <a:defRPr sz="2200">
                <a:solidFill>
                  <a:srgbClr val="FFFFFF"/>
                </a:solidFill>
                <a:latin typeface="Arai"/>
                <a:ea typeface="Arai"/>
                <a:cs typeface="Arai"/>
                <a:sym typeface="Arai"/>
              </a:defRPr>
            </a:lvl4pPr>
            <a:lvl5pPr>
              <a:lnSpc>
                <a:spcPct val="90000"/>
              </a:lnSpc>
              <a:defRPr sz="2200">
                <a:solidFill>
                  <a:srgbClr val="FFFFFF"/>
                </a:solidFill>
                <a:latin typeface="Arai"/>
                <a:ea typeface="Arai"/>
                <a:cs typeface="Arai"/>
                <a:sym typeface="Arai"/>
              </a:defRPr>
            </a:lvl5pPr>
            <a:lvl6pPr>
              <a:lnSpc>
                <a:spcPct val="90000"/>
              </a:lnSpc>
              <a:defRPr sz="2200">
                <a:solidFill>
                  <a:srgbClr val="FFFFFF"/>
                </a:solidFill>
                <a:latin typeface="Arai"/>
                <a:ea typeface="Arai"/>
                <a:cs typeface="Arai"/>
                <a:sym typeface="Arai"/>
              </a:defRPr>
            </a:lvl6pPr>
            <a:lvl7pPr>
              <a:lnSpc>
                <a:spcPct val="90000"/>
              </a:lnSpc>
              <a:defRPr sz="2200">
                <a:solidFill>
                  <a:srgbClr val="FFFFFF"/>
                </a:solidFill>
                <a:latin typeface="Arai"/>
                <a:ea typeface="Arai"/>
                <a:cs typeface="Arai"/>
                <a:sym typeface="Arai"/>
              </a:defRPr>
            </a:lvl7pPr>
            <a:lvl8pPr>
              <a:lnSpc>
                <a:spcPct val="90000"/>
              </a:lnSpc>
              <a:defRPr sz="2200">
                <a:solidFill>
                  <a:srgbClr val="FFFFFF"/>
                </a:solidFill>
                <a:latin typeface="Arai"/>
                <a:ea typeface="Arai"/>
                <a:cs typeface="Arai"/>
                <a:sym typeface="Arai"/>
              </a:defRPr>
            </a:lvl8pPr>
            <a:lvl9pPr>
              <a:lnSpc>
                <a:spcPct val="90000"/>
              </a:lnSpc>
              <a:defRPr sz="2200">
                <a:solidFill>
                  <a:srgbClr val="FFFFFF"/>
                </a:solidFill>
                <a:latin typeface="Arai"/>
                <a:ea typeface="Arai"/>
                <a:cs typeface="Arai"/>
                <a:sym typeface="Arai"/>
              </a:defRPr>
            </a:lvl9pPr>
          </a:lstStyle>
          <a:p>
            <a:pPr>
              <a:lnSpc>
                <a:spcPct val="100000"/>
              </a:lnSpc>
            </a:pPr>
            <a:r>
              <a:rPr kumimoji="1" lang="en-US" altLang="ja-JP" b="1" i="0" u="sng" strike="noStrike" kern="1200" cap="none" spc="0" normalizeH="0" baseline="0" noProof="0" dirty="0">
                <a:ln>
                  <a:noFill/>
                </a:ln>
                <a:solidFill>
                  <a:srgbClr val="005BAB"/>
                </a:solidFill>
                <a:uLnTx/>
                <a:uFillTx/>
                <a:latin typeface="Meiryo UI" panose="020B0604030504040204" pitchFamily="50" charset="-128"/>
                <a:ea typeface="Meiryo UI" panose="020B0604030504040204" pitchFamily="50" charset="-128"/>
                <a:cs typeface="Meiryo UI" panose="020B0604030504040204" pitchFamily="50" charset="-128"/>
                <a:sym typeface="Arai"/>
              </a:rPr>
              <a:t>TAMRON’S pursuit to robust engineering plastic design</a:t>
            </a:r>
            <a:endParaRPr lang="en-US" altLang="ja-JP" b="1" u="sng" dirty="0">
              <a:solidFill>
                <a:srgbClr val="005BAB"/>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3" name="コンテンツ プレースホルダー 2">
            <a:extLst>
              <a:ext uri="{FF2B5EF4-FFF2-40B4-BE49-F238E27FC236}">
                <a16:creationId xmlns:a16="http://schemas.microsoft.com/office/drawing/2014/main" id="{276F4F96-25FB-94F1-E6C7-03FCA0F3F0B0}"/>
              </a:ext>
            </a:extLst>
          </p:cNvPr>
          <p:cNvSpPr>
            <a:spLocks noGrp="1"/>
          </p:cNvSpPr>
          <p:nvPr>
            <p:ph idx="1"/>
          </p:nvPr>
        </p:nvSpPr>
        <p:spPr>
          <a:xfrm>
            <a:off x="293604" y="1320800"/>
            <a:ext cx="12653770" cy="3126974"/>
          </a:xfrm>
        </p:spPr>
        <p:txBody>
          <a:bodyPr>
            <a:noAutofit/>
          </a:bodyPr>
          <a:lstStyle/>
          <a:p>
            <a:pPr marL="0" indent="0" algn="l">
              <a:buNone/>
            </a:pPr>
            <a:r>
              <a:rPr lang="en-US" altLang="ja-JP" sz="1800" b="1" dirty="0">
                <a:latin typeface="Meiryo UI" panose="020B0604030504040204" pitchFamily="50" charset="-128"/>
                <a:ea typeface="Meiryo UI" panose="020B0604030504040204" pitchFamily="50" charset="-128"/>
                <a:cs typeface="Arial" panose="020B0604020202020204" pitchFamily="34" charset="0"/>
              </a:rPr>
              <a:t>Lightweight and durable polycarbonate resin</a:t>
            </a:r>
          </a:p>
          <a:p>
            <a:pPr marL="0" indent="0" algn="l">
              <a:buNone/>
            </a:pPr>
            <a:endParaRPr lang="ja-JP" altLang="en-US" sz="1600" b="1" dirty="0">
              <a:latin typeface="Meiryo UI" panose="020B0604030504040204" pitchFamily="50" charset="-128"/>
              <a:ea typeface="Meiryo UI" panose="020B0604030504040204" pitchFamily="50" charset="-128"/>
              <a:cs typeface="Arial" panose="020B0604020202020204" pitchFamily="34" charset="0"/>
            </a:endParaRPr>
          </a:p>
          <a:p>
            <a:pPr marL="0" indent="0" algn="l">
              <a:buNone/>
            </a:pPr>
            <a:r>
              <a:rPr lang="en-US" altLang="ja-JP" sz="1400" b="1" i="0" dirty="0">
                <a:effectLst/>
                <a:latin typeface="Meiryo UI" panose="020B0604030504040204" pitchFamily="50" charset="-128"/>
                <a:ea typeface="Meiryo UI" panose="020B0604030504040204" pitchFamily="50" charset="-128"/>
                <a:cs typeface="Arial" panose="020B0604020202020204" pitchFamily="34" charset="0"/>
              </a:rPr>
              <a:t>TAMRON uses polycarbonate resin (engineering plastic)</a:t>
            </a:r>
            <a:r>
              <a:rPr lang="en-US" altLang="ja-JP" sz="1400" i="0" dirty="0">
                <a:effectLst/>
                <a:latin typeface="Meiryo UI" panose="020B0604030504040204" pitchFamily="50" charset="-128"/>
                <a:ea typeface="Meiryo UI" panose="020B0604030504040204" pitchFamily="50" charset="-128"/>
                <a:cs typeface="Arial" panose="020B0604020202020204" pitchFamily="34" charset="0"/>
              </a:rPr>
              <a:t> for our lens barrels of mirrorless cameras. This material is extremely reliable, lightweight, and durable, and also broadly used for such as racing car bodies and F1 racer‘s helmets. TAMRON selects the best material from various grades of polycarbonate</a:t>
            </a:r>
            <a:r>
              <a:rPr lang="en-US" altLang="ja-JP" sz="1400" dirty="0">
                <a:latin typeface="Meiryo UI" panose="020B0604030504040204" pitchFamily="50" charset="-128"/>
                <a:ea typeface="Meiryo UI" panose="020B0604030504040204" pitchFamily="50" charset="-128"/>
                <a:cs typeface="Arial" panose="020B0604020202020204" pitchFamily="34" charset="0"/>
              </a:rPr>
              <a:t> a</a:t>
            </a:r>
            <a:r>
              <a:rPr lang="en-US" altLang="ja-JP" sz="1400" i="0" dirty="0">
                <a:effectLst/>
                <a:latin typeface="Meiryo UI" panose="020B0604030504040204" pitchFamily="50" charset="-128"/>
                <a:ea typeface="Meiryo UI" panose="020B0604030504040204" pitchFamily="50" charset="-128"/>
                <a:cs typeface="Arial" panose="020B0604020202020204" pitchFamily="34" charset="0"/>
              </a:rPr>
              <a:t>nd </a:t>
            </a:r>
            <a:r>
              <a:rPr lang="en-US" altLang="ja-JP" sz="1400" dirty="0">
                <a:latin typeface="Meiryo UI" panose="020B0604030504040204" pitchFamily="50" charset="-128"/>
                <a:ea typeface="Meiryo UI" panose="020B0604030504040204" pitchFamily="50" charset="-128"/>
                <a:cs typeface="Arial" panose="020B0604020202020204" pitchFamily="34" charset="0"/>
              </a:rPr>
              <a:t>selects a material with thermal expansion/shrinkage comparable to that of </a:t>
            </a:r>
            <a:r>
              <a:rPr lang="en-US" altLang="ja-JP" sz="1400" i="0" dirty="0">
                <a:effectLst/>
                <a:latin typeface="Meiryo UI" panose="020B0604030504040204" pitchFamily="50" charset="-128"/>
                <a:ea typeface="Meiryo UI" panose="020B0604030504040204" pitchFamily="50" charset="-128"/>
                <a:cs typeface="Arial" panose="020B0604020202020204" pitchFamily="34" charset="0"/>
              </a:rPr>
              <a:t>aluminum in structurally critical areas. </a:t>
            </a:r>
            <a:r>
              <a:rPr lang="en-US" altLang="ja-JP" sz="1400" dirty="0">
                <a:latin typeface="Meiryo UI" panose="020B0604030504040204" pitchFamily="50" charset="-128"/>
                <a:ea typeface="Meiryo UI" panose="020B0604030504040204" pitchFamily="50" charset="-128"/>
                <a:cs typeface="Arial" panose="020B0604020202020204" pitchFamily="34" charset="0"/>
              </a:rPr>
              <a:t>And also, these materials </a:t>
            </a:r>
            <a:r>
              <a:rPr lang="en-US" altLang="ja-JP" sz="1400" i="0" dirty="0">
                <a:effectLst/>
                <a:latin typeface="Meiryo UI" panose="020B0604030504040204" pitchFamily="50" charset="-128"/>
                <a:ea typeface="Meiryo UI" panose="020B0604030504040204" pitchFamily="50" charset="-128"/>
                <a:cs typeface="Arial" panose="020B0604020202020204" pitchFamily="34" charset="0"/>
              </a:rPr>
              <a:t>must be carefully determined. These processes allow the product to be comfortably used</a:t>
            </a:r>
            <a:r>
              <a:rPr lang="en-US" altLang="ja-JP" sz="1400" dirty="0">
                <a:latin typeface="Meiryo UI" panose="020B0604030504040204" pitchFamily="50" charset="-128"/>
                <a:ea typeface="Meiryo UI" panose="020B0604030504040204" pitchFamily="50" charset="-128"/>
                <a:cs typeface="Arial" panose="020B0604020202020204" pitchFamily="34" charset="0"/>
              </a:rPr>
              <a:t> </a:t>
            </a:r>
            <a:r>
              <a:rPr lang="en-US" altLang="ja-JP" sz="1400" i="0" dirty="0">
                <a:effectLst/>
                <a:latin typeface="Meiryo UI" panose="020B0604030504040204" pitchFamily="50" charset="-128"/>
                <a:ea typeface="Meiryo UI" panose="020B0604030504040204" pitchFamily="50" charset="-128"/>
                <a:cs typeface="Arial" panose="020B0604020202020204" pitchFamily="34" charset="0"/>
              </a:rPr>
              <a:t>in a variety of environments.</a:t>
            </a:r>
          </a:p>
          <a:p>
            <a:pPr marL="0" indent="0" algn="l">
              <a:buNone/>
            </a:pPr>
            <a:r>
              <a:rPr lang="en-US" altLang="ja-JP" sz="1400" i="0" dirty="0">
                <a:effectLst/>
                <a:latin typeface="Meiryo UI" panose="020B0604030504040204" pitchFamily="50" charset="-128"/>
                <a:ea typeface="Meiryo UI" panose="020B0604030504040204" pitchFamily="50" charset="-128"/>
                <a:cs typeface="Arial" panose="020B0604020202020204" pitchFamily="34" charset="0"/>
              </a:rPr>
              <a:t>The environment and facilities for manufacturing optical parts are essential to the quality of the parts. TAMRON holds all the equipment and environment in-house to manufacture high quality parts. The combination of the most advanced measuring system and the outstanding  craftsmanship molding skills make the most of the selected materials, resulting in extremely high-precision, micron-level parts.</a:t>
            </a:r>
          </a:p>
          <a:p>
            <a:pPr marL="0" indent="0" algn="l">
              <a:buNone/>
            </a:pPr>
            <a:r>
              <a:rPr lang="en-US" altLang="ja-JP" sz="1400" i="0" dirty="0">
                <a:effectLst/>
                <a:latin typeface="Meiryo UI" panose="020B0604030504040204" pitchFamily="50" charset="-128"/>
                <a:ea typeface="Meiryo UI" panose="020B0604030504040204" pitchFamily="50" charset="-128"/>
                <a:cs typeface="Arial" panose="020B0604020202020204" pitchFamily="34" charset="0"/>
              </a:rPr>
              <a:t>These efforts are based on TAMRON’s extensive know-how and experience in the manufacture of lenses for industrial as well as photographic lenses. </a:t>
            </a:r>
            <a:r>
              <a:rPr lang="en-US" altLang="ja-JP" sz="1400" dirty="0">
                <a:latin typeface="Meiryo UI" panose="020B0604030504040204" pitchFamily="50" charset="-128"/>
                <a:ea typeface="Meiryo UI" panose="020B0604030504040204" pitchFamily="50" charset="-128"/>
                <a:cs typeface="Arial" panose="020B0604020202020204" pitchFamily="34" charset="0"/>
              </a:rPr>
              <a:t>Therefore, these lead to </a:t>
            </a:r>
            <a:r>
              <a:rPr lang="en-US" altLang="ja-JP" sz="1400" i="0" dirty="0">
                <a:effectLst/>
                <a:latin typeface="Meiryo UI" panose="020B0604030504040204" pitchFamily="50" charset="-128"/>
                <a:ea typeface="Meiryo UI" panose="020B0604030504040204" pitchFamily="50" charset="-128"/>
                <a:cs typeface="Arial" panose="020B0604020202020204" pitchFamily="34" charset="0"/>
              </a:rPr>
              <a:t>highly reliable product</a:t>
            </a:r>
            <a:r>
              <a:rPr lang="en-US" altLang="ja-JP" sz="1400" dirty="0">
                <a:latin typeface="Meiryo UI" panose="020B0604030504040204" pitchFamily="50" charset="-128"/>
                <a:ea typeface="Meiryo UI" panose="020B0604030504040204" pitchFamily="50" charset="-128"/>
                <a:cs typeface="Arial" panose="020B0604020202020204" pitchFamily="34" charset="0"/>
              </a:rPr>
              <a:t>s</a:t>
            </a:r>
            <a:r>
              <a:rPr lang="en-US" altLang="ja-JP" sz="1400" i="0" dirty="0">
                <a:effectLst/>
                <a:latin typeface="Meiryo UI" panose="020B0604030504040204" pitchFamily="50" charset="-128"/>
                <a:ea typeface="Meiryo UI" panose="020B0604030504040204" pitchFamily="50" charset="-128"/>
                <a:cs typeface="Arial" panose="020B0604020202020204" pitchFamily="34" charset="0"/>
              </a:rPr>
              <a:t> for camera enthusiasts and professional photographers.</a:t>
            </a:r>
          </a:p>
        </p:txBody>
      </p:sp>
      <p:pic>
        <p:nvPicPr>
          <p:cNvPr id="4" name="図 3">
            <a:extLst>
              <a:ext uri="{FF2B5EF4-FFF2-40B4-BE49-F238E27FC236}">
                <a16:creationId xmlns:a16="http://schemas.microsoft.com/office/drawing/2014/main" id="{C99935BE-D622-A5B0-E9F9-E98D6A82617B}"/>
              </a:ext>
            </a:extLst>
          </p:cNvPr>
          <p:cNvPicPr>
            <a:picLocks noChangeAspect="1"/>
          </p:cNvPicPr>
          <p:nvPr/>
        </p:nvPicPr>
        <p:blipFill>
          <a:blip r:embed="rId3"/>
          <a:stretch>
            <a:fillRect/>
          </a:stretch>
        </p:blipFill>
        <p:spPr>
          <a:xfrm>
            <a:off x="6809153" y="4926051"/>
            <a:ext cx="2952328" cy="1968219"/>
          </a:xfrm>
          <a:prstGeom prst="rect">
            <a:avLst/>
          </a:prstGeom>
        </p:spPr>
      </p:pic>
      <p:pic>
        <p:nvPicPr>
          <p:cNvPr id="5" name="図 4">
            <a:extLst>
              <a:ext uri="{FF2B5EF4-FFF2-40B4-BE49-F238E27FC236}">
                <a16:creationId xmlns:a16="http://schemas.microsoft.com/office/drawing/2014/main" id="{0EAC2CD5-8E2D-6F27-E113-D706FA29B141}"/>
              </a:ext>
            </a:extLst>
          </p:cNvPr>
          <p:cNvPicPr>
            <a:picLocks noChangeAspect="1"/>
          </p:cNvPicPr>
          <p:nvPr/>
        </p:nvPicPr>
        <p:blipFill>
          <a:blip r:embed="rId4"/>
          <a:stretch>
            <a:fillRect/>
          </a:stretch>
        </p:blipFill>
        <p:spPr>
          <a:xfrm>
            <a:off x="9901079" y="4890712"/>
            <a:ext cx="2918550" cy="1968219"/>
          </a:xfrm>
          <a:prstGeom prst="rect">
            <a:avLst/>
          </a:prstGeom>
        </p:spPr>
      </p:pic>
    </p:spTree>
    <p:extLst>
      <p:ext uri="{BB962C8B-B14F-4D97-AF65-F5344CB8AC3E}">
        <p14:creationId xmlns:p14="http://schemas.microsoft.com/office/powerpoint/2010/main" val="5278668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8">
            <a:extLst>
              <a:ext uri="{FF2B5EF4-FFF2-40B4-BE49-F238E27FC236}">
                <a16:creationId xmlns:a16="http://schemas.microsoft.com/office/drawing/2014/main" id="{298D863B-A675-3347-B9F4-27B009614EC9}"/>
              </a:ext>
            </a:extLst>
          </p:cNvPr>
          <p:cNvSpPr>
            <a:spLocks noGrp="1" noChangeArrowheads="1"/>
          </p:cNvSpPr>
          <p:nvPr>
            <p:ph type="sldNum" sz="quarter" idx="4"/>
          </p:nvPr>
        </p:nvSpPr>
        <p:spPr bwMode="auto">
          <a:xfrm>
            <a:off x="175955" y="7192985"/>
            <a:ext cx="465395" cy="253773"/>
          </a:xfrm>
          <a:prstGeom prst="rect">
            <a:avLst/>
          </a:prstGeom>
          <a:noFill/>
          <a:ln>
            <a:noFill/>
          </a:ln>
          <a:effectLst/>
        </p:spPr>
        <p:txBody>
          <a:bodyPr vert="horz" wrap="square" lIns="99551" tIns="49775" rIns="99551" bIns="49775" numCol="1" anchor="t" anchorCtr="0" compatLnSpc="1">
            <a:prstTxWarp prst="textNoShape">
              <a:avLst/>
            </a:prstTxWarp>
          </a:bodyPr>
          <a:lstStyle>
            <a:lvl1pPr algn="l">
              <a:defRPr sz="1200" baseline="0">
                <a:solidFill>
                  <a:schemeClr val="bg1"/>
                </a:solidFill>
                <a:latin typeface="Segoe UI" panose="020B0502040204020203" pitchFamily="34" charset="0"/>
                <a:ea typeface="メイリオ" panose="020B0604030504040204" pitchFamily="34" charset="-128"/>
              </a:defRPr>
            </a:lvl1pPr>
          </a:lstStyle>
          <a:p>
            <a:pPr>
              <a:defRPr/>
            </a:pPr>
            <a:fld id="{7ACC86FC-91AA-4669-B5E4-4BC838F4B04F}" type="slidenum">
              <a:rPr lang="en-US" altLang="ja-JP" smtClean="0"/>
              <a:pPr>
                <a:defRPr/>
              </a:pPr>
              <a:t>21</a:t>
            </a:fld>
            <a:endParaRPr lang="en-US" altLang="ja-JP" dirty="0">
              <a:latin typeface="Segoe UI" panose="020B0502040204020203" pitchFamily="34" charset="0"/>
              <a:ea typeface="メイリオ" panose="020B0604030504040204" pitchFamily="34" charset="-128"/>
            </a:endParaRPr>
          </a:p>
        </p:txBody>
      </p:sp>
      <p:sp>
        <p:nvSpPr>
          <p:cNvPr id="7" name="タイトル 1">
            <a:extLst>
              <a:ext uri="{FF2B5EF4-FFF2-40B4-BE49-F238E27FC236}">
                <a16:creationId xmlns:a16="http://schemas.microsoft.com/office/drawing/2014/main" id="{4D867C96-C289-4738-F262-47E404655A82}"/>
              </a:ext>
            </a:extLst>
          </p:cNvPr>
          <p:cNvSpPr txBox="1">
            <a:spLocks/>
          </p:cNvSpPr>
          <p:nvPr/>
        </p:nvSpPr>
        <p:spPr>
          <a:xfrm>
            <a:off x="175955" y="116092"/>
            <a:ext cx="12431280" cy="635751"/>
          </a:xfrm>
          <a:prstGeom prst="rect">
            <a:avLst/>
          </a:prstGeom>
        </p:spPr>
        <p:txBody>
          <a:bodyPr/>
          <a:lstStyle>
            <a:lvl1pPr>
              <a:lnSpc>
                <a:spcPct val="90000"/>
              </a:lnSpc>
              <a:defRPr sz="2400">
                <a:solidFill>
                  <a:srgbClr val="FFFFFF"/>
                </a:solidFill>
                <a:latin typeface="+mj-lt"/>
                <a:ea typeface="Arai"/>
                <a:cs typeface="Arai"/>
                <a:sym typeface="Arai"/>
              </a:defRPr>
            </a:lvl1pPr>
            <a:lvl2pPr>
              <a:lnSpc>
                <a:spcPct val="90000"/>
              </a:lnSpc>
              <a:defRPr sz="2200">
                <a:solidFill>
                  <a:srgbClr val="FFFFFF"/>
                </a:solidFill>
                <a:latin typeface="Arai"/>
                <a:ea typeface="Arai"/>
                <a:cs typeface="Arai"/>
                <a:sym typeface="Arai"/>
              </a:defRPr>
            </a:lvl2pPr>
            <a:lvl3pPr>
              <a:lnSpc>
                <a:spcPct val="90000"/>
              </a:lnSpc>
              <a:defRPr sz="2200">
                <a:solidFill>
                  <a:srgbClr val="FFFFFF"/>
                </a:solidFill>
                <a:latin typeface="Arai"/>
                <a:ea typeface="Arai"/>
                <a:cs typeface="Arai"/>
                <a:sym typeface="Arai"/>
              </a:defRPr>
            </a:lvl3pPr>
            <a:lvl4pPr>
              <a:lnSpc>
                <a:spcPct val="90000"/>
              </a:lnSpc>
              <a:defRPr sz="2200">
                <a:solidFill>
                  <a:srgbClr val="FFFFFF"/>
                </a:solidFill>
                <a:latin typeface="Arai"/>
                <a:ea typeface="Arai"/>
                <a:cs typeface="Arai"/>
                <a:sym typeface="Arai"/>
              </a:defRPr>
            </a:lvl4pPr>
            <a:lvl5pPr>
              <a:lnSpc>
                <a:spcPct val="90000"/>
              </a:lnSpc>
              <a:defRPr sz="2200">
                <a:solidFill>
                  <a:srgbClr val="FFFFFF"/>
                </a:solidFill>
                <a:latin typeface="Arai"/>
                <a:ea typeface="Arai"/>
                <a:cs typeface="Arai"/>
                <a:sym typeface="Arai"/>
              </a:defRPr>
            </a:lvl5pPr>
            <a:lvl6pPr>
              <a:lnSpc>
                <a:spcPct val="90000"/>
              </a:lnSpc>
              <a:defRPr sz="2200">
                <a:solidFill>
                  <a:srgbClr val="FFFFFF"/>
                </a:solidFill>
                <a:latin typeface="Arai"/>
                <a:ea typeface="Arai"/>
                <a:cs typeface="Arai"/>
                <a:sym typeface="Arai"/>
              </a:defRPr>
            </a:lvl6pPr>
            <a:lvl7pPr>
              <a:lnSpc>
                <a:spcPct val="90000"/>
              </a:lnSpc>
              <a:defRPr sz="2200">
                <a:solidFill>
                  <a:srgbClr val="FFFFFF"/>
                </a:solidFill>
                <a:latin typeface="Arai"/>
                <a:ea typeface="Arai"/>
                <a:cs typeface="Arai"/>
                <a:sym typeface="Arai"/>
              </a:defRPr>
            </a:lvl7pPr>
            <a:lvl8pPr>
              <a:lnSpc>
                <a:spcPct val="90000"/>
              </a:lnSpc>
              <a:defRPr sz="2200">
                <a:solidFill>
                  <a:srgbClr val="FFFFFF"/>
                </a:solidFill>
                <a:latin typeface="Arai"/>
                <a:ea typeface="Arai"/>
                <a:cs typeface="Arai"/>
                <a:sym typeface="Arai"/>
              </a:defRPr>
            </a:lvl8pPr>
            <a:lvl9pPr>
              <a:lnSpc>
                <a:spcPct val="90000"/>
              </a:lnSpc>
              <a:defRPr sz="2200">
                <a:solidFill>
                  <a:srgbClr val="FFFFFF"/>
                </a:solidFill>
                <a:latin typeface="Arai"/>
                <a:ea typeface="Arai"/>
                <a:cs typeface="Arai"/>
                <a:sym typeface="Arai"/>
              </a:defRPr>
            </a:lvl9pPr>
          </a:lstStyle>
          <a:p>
            <a:pPr>
              <a:lnSpc>
                <a:spcPct val="100000"/>
              </a:lnSpc>
            </a:pPr>
            <a:r>
              <a:rPr kumimoji="1" lang="en-US" altLang="ja-JP" sz="3000" b="1" i="0" u="sng" strike="noStrike" kern="1200" cap="none" spc="0" normalizeH="0" baseline="0" noProof="0" dirty="0">
                <a:ln>
                  <a:noFill/>
                </a:ln>
                <a:solidFill>
                  <a:srgbClr val="005BAB"/>
                </a:solidFill>
                <a:uLnTx/>
                <a:uFillTx/>
                <a:latin typeface="Meiryo UI" panose="020B0604030504040204" pitchFamily="50" charset="-128"/>
                <a:ea typeface="Meiryo UI" panose="020B0604030504040204" pitchFamily="50" charset="-128"/>
                <a:cs typeface="Meiryo UI" panose="020B0604030504040204" pitchFamily="50" charset="-128"/>
                <a:sym typeface="Arai"/>
              </a:rPr>
              <a:t>Ergonomic design</a:t>
            </a:r>
          </a:p>
          <a:p>
            <a:pPr>
              <a:lnSpc>
                <a:spcPct val="100000"/>
              </a:lnSpc>
            </a:pPr>
            <a:r>
              <a:rPr lang="en-US" altLang="ja-JP" b="1" dirty="0">
                <a:solidFill>
                  <a:srgbClr val="005BAB"/>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b="1" u="sng" dirty="0">
                <a:solidFill>
                  <a:srgbClr val="005BAB"/>
                </a:solidFill>
                <a:latin typeface="Meiryo UI" panose="020B0604030504040204" pitchFamily="50" charset="-128"/>
                <a:ea typeface="Meiryo UI" panose="020B0604030504040204" pitchFamily="50" charset="-128"/>
                <a:cs typeface="Meiryo UI" panose="020B0604030504040204" pitchFamily="50" charset="-128"/>
              </a:rPr>
              <a:t>with aesthetic appeal and functionality</a:t>
            </a:r>
            <a:endParaRPr kumimoji="1" lang="en-US" altLang="ja-JP" b="1" i="0" u="sng" strike="noStrike" kern="1200" cap="none" spc="0" normalizeH="0" baseline="0" noProof="0" dirty="0">
              <a:ln>
                <a:noFill/>
              </a:ln>
              <a:solidFill>
                <a:srgbClr val="005BAB"/>
              </a:solidFill>
              <a:uLnTx/>
              <a:uFillTx/>
              <a:latin typeface="Meiryo UI" panose="020B0604030504040204" pitchFamily="50" charset="-128"/>
              <a:ea typeface="Meiryo UI" panose="020B0604030504040204" pitchFamily="50" charset="-128"/>
              <a:cs typeface="Meiryo UI" panose="020B0604030504040204" pitchFamily="50" charset="-128"/>
              <a:sym typeface="Arai"/>
            </a:endParaRPr>
          </a:p>
        </p:txBody>
      </p:sp>
      <p:sp>
        <p:nvSpPr>
          <p:cNvPr id="8" name="コンテンツ プレースホルダー 2">
            <a:extLst>
              <a:ext uri="{FF2B5EF4-FFF2-40B4-BE49-F238E27FC236}">
                <a16:creationId xmlns:a16="http://schemas.microsoft.com/office/drawing/2014/main" id="{69928F18-600E-74B8-23D5-F4384D74B88E}"/>
              </a:ext>
            </a:extLst>
          </p:cNvPr>
          <p:cNvSpPr>
            <a:spLocks noGrp="1"/>
          </p:cNvSpPr>
          <p:nvPr>
            <p:ph idx="1"/>
          </p:nvPr>
        </p:nvSpPr>
        <p:spPr>
          <a:xfrm>
            <a:off x="175955" y="1431235"/>
            <a:ext cx="12960898" cy="4677595"/>
          </a:xfrm>
        </p:spPr>
        <p:txBody>
          <a:bodyPr>
            <a:noAutofit/>
          </a:bodyPr>
          <a:lstStyle/>
          <a:p>
            <a:pPr marL="0" indent="0">
              <a:buNone/>
            </a:pPr>
            <a:r>
              <a:rPr lang="en-US" altLang="ja-JP" sz="1400" b="0" i="0" dirty="0">
                <a:solidFill>
                  <a:srgbClr val="0D0D0D"/>
                </a:solidFill>
                <a:effectLst/>
                <a:latin typeface="Meiryo UI" panose="020B0604030504040204" pitchFamily="50" charset="-128"/>
                <a:ea typeface="Meiryo UI" panose="020B0604030504040204" pitchFamily="50" charset="-128"/>
                <a:cs typeface="Arial" panose="020B0604020202020204" pitchFamily="34" charset="0"/>
              </a:rPr>
              <a:t>TAMRON develops lenses for mirrorless cameras under the brand statement "Human Focus," aiming to create lenses that are always close to our users. The ergonomic design is based on a thorough investigation of "what makes people feel comfortable" and is focused on ease of use.</a:t>
            </a:r>
          </a:p>
          <a:p>
            <a:pPr marL="0" indent="0">
              <a:buNone/>
            </a:pPr>
            <a:r>
              <a:rPr lang="en-US" altLang="ja-JP" sz="1400" b="0" i="0" dirty="0">
                <a:solidFill>
                  <a:srgbClr val="0D0D0D"/>
                </a:solidFill>
                <a:effectLst/>
                <a:latin typeface="Meiryo UI" panose="020B0604030504040204" pitchFamily="50" charset="-128"/>
                <a:ea typeface="Meiryo UI" panose="020B0604030504040204" pitchFamily="50" charset="-128"/>
                <a:cs typeface="Arial" panose="020B0604020202020204" pitchFamily="34" charset="0"/>
              </a:rPr>
              <a:t>Reviewing each part and component down to the finest details, we continue to pursue the development of the best products, including the lens </a:t>
            </a:r>
            <a:r>
              <a:rPr lang="en-US" altLang="ja-JP" sz="1400" b="0" i="0" dirty="0">
                <a:effectLst/>
                <a:latin typeface="Meiryo UI" panose="020B0604030504040204" pitchFamily="50" charset="-128"/>
                <a:ea typeface="Meiryo UI" panose="020B0604030504040204" pitchFamily="50" charset="-128"/>
                <a:cs typeface="Arial" panose="020B0604020202020204" pitchFamily="34" charset="0"/>
              </a:rPr>
              <a:t>body with a comfortable, uneven shape that fits snugly and naturally in the hand, redesigned </a:t>
            </a:r>
            <a:r>
              <a:rPr lang="en-US" altLang="ja-JP" sz="1400" b="0" i="0" dirty="0">
                <a:solidFill>
                  <a:srgbClr val="0D0D0D"/>
                </a:solidFill>
                <a:effectLst/>
                <a:latin typeface="Meiryo UI" panose="020B0604030504040204" pitchFamily="50" charset="-128"/>
                <a:ea typeface="Meiryo UI" panose="020B0604030504040204" pitchFamily="50" charset="-128"/>
                <a:cs typeface="Arial" panose="020B0604020202020204" pitchFamily="34" charset="0"/>
              </a:rPr>
              <a:t>striped pattern on the rubber focusing and zoom rings with the appropriate amount of convexity calculated, and the metal parts for the internal mechanism that ensure smooth operability. The design with operability and texture in mind provides a comfortable shooting experience for the users.</a:t>
            </a:r>
          </a:p>
          <a:p>
            <a:pPr marL="0" indent="0">
              <a:buNone/>
            </a:pPr>
            <a:r>
              <a:rPr lang="en-US" altLang="ja-JP" sz="1400" b="0" i="0" dirty="0">
                <a:solidFill>
                  <a:srgbClr val="0D0D0D"/>
                </a:solidFill>
                <a:effectLst/>
                <a:latin typeface="Meiryo UI" panose="020B0604030504040204" pitchFamily="50" charset="-128"/>
                <a:ea typeface="Meiryo UI" panose="020B0604030504040204" pitchFamily="50" charset="-128"/>
                <a:cs typeface="Arial" panose="020B0604020202020204" pitchFamily="34" charset="0"/>
              </a:rPr>
              <a:t>The recessed switch box and Focus Set Button have an unobtrusive, contoured design that smoothly guides the fingers intuitively. The sloped bevel around the slide switch draws your finger naturally to the right position. To prevent accidental operation, the switches have a low profile. Taken altogether, these enhancements provide a more comfortable user experience.</a:t>
            </a:r>
          </a:p>
          <a:p>
            <a:pPr marL="0" indent="0">
              <a:buNone/>
            </a:pPr>
            <a:r>
              <a:rPr lang="en-US" altLang="ja-JP" sz="1400" b="0" i="0" dirty="0">
                <a:solidFill>
                  <a:srgbClr val="0D0D0D"/>
                </a:solidFill>
                <a:effectLst/>
                <a:latin typeface="Meiryo UI" panose="020B0604030504040204" pitchFamily="50" charset="-128"/>
                <a:ea typeface="Meiryo UI" panose="020B0604030504040204" pitchFamily="50" charset="-128"/>
                <a:cs typeface="Arial" panose="020B0604020202020204" pitchFamily="34" charset="0"/>
              </a:rPr>
              <a:t>The surface of the lens exterior is shiny black, and its improved abrasion resistance makes the lens harder to scratch and resists fingerprints. The smooth touch provides </a:t>
            </a:r>
            <a:r>
              <a:rPr lang="en-US" altLang="ja-JP" sz="1400" dirty="0">
                <a:solidFill>
                  <a:srgbClr val="0D0D0D"/>
                </a:solidFill>
                <a:latin typeface="Meiryo UI" panose="020B0604030504040204" pitchFamily="50" charset="-128"/>
                <a:ea typeface="Meiryo UI" panose="020B0604030504040204" pitchFamily="50" charset="-128"/>
                <a:cs typeface="Arial" panose="020B0604020202020204" pitchFamily="34" charset="0"/>
              </a:rPr>
              <a:t>users </a:t>
            </a:r>
            <a:r>
              <a:rPr lang="en-US" altLang="ja-JP" sz="1400" b="0" i="0" dirty="0">
                <a:solidFill>
                  <a:srgbClr val="0D0D0D"/>
                </a:solidFill>
                <a:effectLst/>
                <a:latin typeface="Meiryo UI" panose="020B0604030504040204" pitchFamily="50" charset="-128"/>
                <a:ea typeface="Meiryo UI" panose="020B0604030504040204" pitchFamily="50" charset="-128"/>
                <a:cs typeface="Arial" panose="020B0604020202020204" pitchFamily="34" charset="0"/>
              </a:rPr>
              <a:t>a sense of trust and reliability through the experience.</a:t>
            </a:r>
          </a:p>
          <a:p>
            <a:pPr marL="0" indent="0">
              <a:buNone/>
            </a:pPr>
            <a:r>
              <a:rPr lang="en-US" altLang="ja-JP" sz="1400" b="0" i="0" dirty="0">
                <a:effectLst/>
                <a:latin typeface="Meiryo UI" panose="020B0604030504040204" pitchFamily="50" charset="-128"/>
                <a:ea typeface="Meiryo UI" panose="020B0604030504040204" pitchFamily="50" charset="-128"/>
                <a:cs typeface="Arial" panose="020B0604020202020204" pitchFamily="34" charset="0"/>
              </a:rPr>
              <a:t>The TAMRON brand ring, the warm</a:t>
            </a:r>
            <a:r>
              <a:rPr lang="en-US" altLang="ja-JP" sz="1400" dirty="0">
                <a:latin typeface="Meiryo UI" panose="020B0604030504040204" pitchFamily="50" charset="-128"/>
                <a:ea typeface="Meiryo UI" panose="020B0604030504040204" pitchFamily="50" charset="-128"/>
                <a:cs typeface="Arial" panose="020B0604020202020204" pitchFamily="34" charset="0"/>
              </a:rPr>
              <a:t> and</a:t>
            </a:r>
            <a:r>
              <a:rPr lang="en-US" altLang="ja-JP" sz="1400" b="0" i="0" dirty="0">
                <a:effectLst/>
                <a:latin typeface="Meiryo UI" panose="020B0604030504040204" pitchFamily="50" charset="-128"/>
                <a:ea typeface="Meiryo UI" panose="020B0604030504040204" pitchFamily="50" charset="-128"/>
                <a:cs typeface="Arial" panose="020B0604020202020204" pitchFamily="34" charset="0"/>
              </a:rPr>
              <a:t> captivating glow of the luminous gold ring connecting the lens to the camera accentuates the products, distinguishing </a:t>
            </a:r>
            <a:r>
              <a:rPr lang="en-US" altLang="ja-JP" sz="1400" b="0" i="0" dirty="0">
                <a:solidFill>
                  <a:srgbClr val="0D0D0D"/>
                </a:solidFill>
                <a:effectLst/>
                <a:latin typeface="Meiryo UI" panose="020B0604030504040204" pitchFamily="50" charset="-128"/>
                <a:ea typeface="Meiryo UI" panose="020B0604030504040204" pitchFamily="50" charset="-128"/>
                <a:cs typeface="Arial" panose="020B0604020202020204" pitchFamily="34" charset="0"/>
              </a:rPr>
              <a:t>itself as a symbol of excellence in engineering and design and marking our commitment to deliver joy and to inspire creativity.</a:t>
            </a:r>
          </a:p>
          <a:p>
            <a:pPr marL="0" indent="0">
              <a:buNone/>
            </a:pPr>
            <a:r>
              <a:rPr kumimoji="1" lang="en-US" altLang="ja-JP" sz="1400" dirty="0">
                <a:latin typeface="Meiryo UI" panose="020B0604030504040204" pitchFamily="50" charset="-128"/>
                <a:ea typeface="Meiryo UI" panose="020B0604030504040204" pitchFamily="50" charset="-128"/>
                <a:cs typeface="Arial" panose="020B0604020202020204" pitchFamily="34" charset="0"/>
              </a:rPr>
              <a:t>TAMRON will remain user-centric and study people while designing and manufacturing lenses so that users around the world can fully </a:t>
            </a:r>
            <a:r>
              <a:rPr lang="en-US" altLang="ja-JP" sz="1400" dirty="0">
                <a:latin typeface="Meiryo UI" panose="020B0604030504040204" pitchFamily="50" charset="-128"/>
                <a:ea typeface="Meiryo UI" panose="020B0604030504040204" pitchFamily="50" charset="-128"/>
                <a:cs typeface="Arial" panose="020B0604020202020204" pitchFamily="34" charset="0"/>
              </a:rPr>
              <a:t>c</a:t>
            </a:r>
            <a:r>
              <a:rPr kumimoji="1" lang="en-US" altLang="ja-JP" sz="1400" dirty="0">
                <a:latin typeface="Meiryo UI" panose="020B0604030504040204" pitchFamily="50" charset="-128"/>
                <a:ea typeface="Meiryo UI" panose="020B0604030504040204" pitchFamily="50" charset="-128"/>
                <a:cs typeface="Arial" panose="020B0604020202020204" pitchFamily="34" charset="0"/>
              </a:rPr>
              <a:t>ontinue to enjoy photography in their own way.</a:t>
            </a:r>
            <a:endParaRPr kumimoji="1" lang="ja-JP" altLang="en-US" sz="1400" dirty="0">
              <a:latin typeface="Meiryo UI" panose="020B0604030504040204" pitchFamily="50" charset="-128"/>
              <a:ea typeface="Meiryo UI" panose="020B0604030504040204" pitchFamily="50" charset="-128"/>
              <a:cs typeface="Arial" panose="020B0604020202020204" pitchFamily="34" charset="0"/>
            </a:endParaRPr>
          </a:p>
        </p:txBody>
      </p:sp>
      <p:sp>
        <p:nvSpPr>
          <p:cNvPr id="9" name="テキスト ボックス 8">
            <a:extLst>
              <a:ext uri="{FF2B5EF4-FFF2-40B4-BE49-F238E27FC236}">
                <a16:creationId xmlns:a16="http://schemas.microsoft.com/office/drawing/2014/main" id="{495147B4-FC97-CDC6-6153-7C83F49C7D48}"/>
              </a:ext>
            </a:extLst>
          </p:cNvPr>
          <p:cNvSpPr txBox="1"/>
          <p:nvPr/>
        </p:nvSpPr>
        <p:spPr>
          <a:xfrm>
            <a:off x="6816034" y="6811663"/>
            <a:ext cx="4089401" cy="230832"/>
          </a:xfrm>
          <a:prstGeom prst="rect">
            <a:avLst/>
          </a:prstGeom>
          <a:noFill/>
        </p:spPr>
        <p:txBody>
          <a:bodyPr wrap="square">
            <a:spAutoFit/>
          </a:bodyPr>
          <a:lstStyle/>
          <a:p>
            <a:pPr algn="l"/>
            <a:r>
              <a:rPr lang="en-US" altLang="ja-JP" sz="900" b="0" i="0" dirty="0">
                <a:solidFill>
                  <a:srgbClr val="000000"/>
                </a:solidFill>
                <a:effectLst/>
                <a:latin typeface="Noto Sans JP"/>
              </a:rPr>
              <a:t>*The switch box and Focus Set Button availability varies depending on the model.</a:t>
            </a:r>
            <a:endParaRPr lang="ja-JP" altLang="en-US" sz="900" dirty="0"/>
          </a:p>
        </p:txBody>
      </p:sp>
      <p:pic>
        <p:nvPicPr>
          <p:cNvPr id="10" name="図 9">
            <a:extLst>
              <a:ext uri="{FF2B5EF4-FFF2-40B4-BE49-F238E27FC236}">
                <a16:creationId xmlns:a16="http://schemas.microsoft.com/office/drawing/2014/main" id="{A19F72CF-1352-8797-2BC7-F42E23BBE3A7}"/>
              </a:ext>
            </a:extLst>
          </p:cNvPr>
          <p:cNvPicPr>
            <a:picLocks noChangeAspect="1"/>
          </p:cNvPicPr>
          <p:nvPr/>
        </p:nvPicPr>
        <p:blipFill>
          <a:blip r:embed="rId3"/>
          <a:stretch>
            <a:fillRect/>
          </a:stretch>
        </p:blipFill>
        <p:spPr>
          <a:xfrm>
            <a:off x="10757338" y="5640445"/>
            <a:ext cx="2116428" cy="1357577"/>
          </a:xfrm>
          <a:prstGeom prst="rect">
            <a:avLst/>
          </a:prstGeom>
        </p:spPr>
      </p:pic>
    </p:spTree>
    <p:extLst>
      <p:ext uri="{BB962C8B-B14F-4D97-AF65-F5344CB8AC3E}">
        <p14:creationId xmlns:p14="http://schemas.microsoft.com/office/powerpoint/2010/main" val="23897390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グループ化 27">
            <a:extLst>
              <a:ext uri="{FF2B5EF4-FFF2-40B4-BE49-F238E27FC236}">
                <a16:creationId xmlns:a16="http://schemas.microsoft.com/office/drawing/2014/main" id="{F9399946-02AE-B799-EA86-CE715F634877}"/>
              </a:ext>
            </a:extLst>
          </p:cNvPr>
          <p:cNvGrpSpPr/>
          <p:nvPr/>
        </p:nvGrpSpPr>
        <p:grpSpPr>
          <a:xfrm>
            <a:off x="6221969" y="1137859"/>
            <a:ext cx="6156303" cy="1926449"/>
            <a:chOff x="6150443" y="883838"/>
            <a:chExt cx="4705418" cy="2077307"/>
          </a:xfrm>
        </p:grpSpPr>
        <p:sp>
          <p:nvSpPr>
            <p:cNvPr id="29" name="四角形: 角を丸くする 28">
              <a:extLst>
                <a:ext uri="{FF2B5EF4-FFF2-40B4-BE49-F238E27FC236}">
                  <a16:creationId xmlns:a16="http://schemas.microsoft.com/office/drawing/2014/main" id="{03AC979B-E809-A10F-5C59-E98CB2AAEBE5}"/>
                </a:ext>
              </a:extLst>
            </p:cNvPr>
            <p:cNvSpPr/>
            <p:nvPr/>
          </p:nvSpPr>
          <p:spPr>
            <a:xfrm>
              <a:off x="6150443" y="883838"/>
              <a:ext cx="4705418" cy="2077307"/>
            </a:xfrm>
            <a:prstGeom prst="roundRect">
              <a:avLst>
                <a:gd name="adj" fmla="val 2976"/>
              </a:avLst>
            </a:prstGeom>
            <a:solidFill>
              <a:schemeClr val="bg1"/>
            </a:solidFill>
            <a:ln w="9525">
              <a:solidFill>
                <a:srgbClr val="005BA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30" name="テキスト ボックス 29">
              <a:extLst>
                <a:ext uri="{FF2B5EF4-FFF2-40B4-BE49-F238E27FC236}">
                  <a16:creationId xmlns:a16="http://schemas.microsoft.com/office/drawing/2014/main" id="{DEECB85C-8AB6-E30A-8F8A-2886934F0039}"/>
                </a:ext>
              </a:extLst>
            </p:cNvPr>
            <p:cNvSpPr txBox="1">
              <a:spLocks noChangeArrowheads="1"/>
            </p:cNvSpPr>
            <p:nvPr/>
          </p:nvSpPr>
          <p:spPr bwMode="auto">
            <a:xfrm>
              <a:off x="6229029" y="900777"/>
              <a:ext cx="4402520" cy="884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kumimoji="1" sz="2800">
                  <a:solidFill>
                    <a:schemeClr val="tx1"/>
                  </a:solidFill>
                  <a:latin typeface="Arial" charset="0"/>
                  <a:ea typeface="HGP創英角ｺﾞｼｯｸUB" pitchFamily="50" charset="-128"/>
                </a:defRPr>
              </a:lvl1pPr>
              <a:lvl2pPr marL="742950" indent="-285750" eaLnBrk="0" hangingPunct="0">
                <a:spcBef>
                  <a:spcPct val="20000"/>
                </a:spcBef>
                <a:buChar char="–"/>
                <a:defRPr kumimoji="1" sz="2400">
                  <a:solidFill>
                    <a:schemeClr val="tx1"/>
                  </a:solidFill>
                  <a:latin typeface="Arial" charset="0"/>
                  <a:ea typeface="HGP創英角ｺﾞｼｯｸUB" pitchFamily="50" charset="-128"/>
                </a:defRPr>
              </a:lvl2pPr>
              <a:lvl3pPr marL="1143000" indent="-228600" eaLnBrk="0" hangingPunct="0">
                <a:spcBef>
                  <a:spcPct val="20000"/>
                </a:spcBef>
                <a:buChar char="•"/>
                <a:defRPr kumimoji="1" sz="2400">
                  <a:solidFill>
                    <a:schemeClr val="tx1"/>
                  </a:solidFill>
                  <a:latin typeface="Arial" charset="0"/>
                  <a:ea typeface="HGP創英角ｺﾞｼｯｸUB" pitchFamily="50" charset="-128"/>
                </a:defRPr>
              </a:lvl3pPr>
              <a:lvl4pPr marL="1600200" indent="-228600" eaLnBrk="0" hangingPunct="0">
                <a:spcBef>
                  <a:spcPct val="20000"/>
                </a:spcBef>
                <a:buChar char="–"/>
                <a:defRPr kumimoji="1" sz="2000">
                  <a:solidFill>
                    <a:schemeClr val="tx1"/>
                  </a:solidFill>
                  <a:latin typeface="Arial" charset="0"/>
                  <a:ea typeface="HGP創英角ｺﾞｼｯｸUB" pitchFamily="50" charset="-128"/>
                </a:defRPr>
              </a:lvl4pPr>
              <a:lvl5pPr marL="2057400" indent="-228600" eaLnBrk="0" hangingPunct="0">
                <a:spcBef>
                  <a:spcPct val="20000"/>
                </a:spcBef>
                <a:buChar char="»"/>
                <a:defRPr kumimoji="1" sz="2000">
                  <a:solidFill>
                    <a:schemeClr val="tx1"/>
                  </a:solidFill>
                  <a:latin typeface="Arial" charset="0"/>
                  <a:ea typeface="HGP創英角ｺﾞｼｯｸUB" pitchFamily="50" charset="-128"/>
                </a:defRPr>
              </a:lvl5pPr>
              <a:lvl6pPr marL="2514600" indent="-228600" eaLnBrk="0" fontAlgn="base" hangingPunct="0">
                <a:spcBef>
                  <a:spcPct val="20000"/>
                </a:spcBef>
                <a:spcAft>
                  <a:spcPct val="0"/>
                </a:spcAft>
                <a:buChar char="»"/>
                <a:defRPr kumimoji="1" sz="2000">
                  <a:solidFill>
                    <a:schemeClr val="tx1"/>
                  </a:solidFill>
                  <a:latin typeface="Arial" charset="0"/>
                  <a:ea typeface="HGP創英角ｺﾞｼｯｸUB" pitchFamily="50" charset="-128"/>
                </a:defRPr>
              </a:lvl6pPr>
              <a:lvl7pPr marL="2971800" indent="-228600" eaLnBrk="0" fontAlgn="base" hangingPunct="0">
                <a:spcBef>
                  <a:spcPct val="20000"/>
                </a:spcBef>
                <a:spcAft>
                  <a:spcPct val="0"/>
                </a:spcAft>
                <a:buChar char="»"/>
                <a:defRPr kumimoji="1" sz="2000">
                  <a:solidFill>
                    <a:schemeClr val="tx1"/>
                  </a:solidFill>
                  <a:latin typeface="Arial" charset="0"/>
                  <a:ea typeface="HGP創英角ｺﾞｼｯｸUB" pitchFamily="50" charset="-128"/>
                </a:defRPr>
              </a:lvl7pPr>
              <a:lvl8pPr marL="3429000" indent="-228600" eaLnBrk="0" fontAlgn="base" hangingPunct="0">
                <a:spcBef>
                  <a:spcPct val="20000"/>
                </a:spcBef>
                <a:spcAft>
                  <a:spcPct val="0"/>
                </a:spcAft>
                <a:buChar char="»"/>
                <a:defRPr kumimoji="1" sz="2000">
                  <a:solidFill>
                    <a:schemeClr val="tx1"/>
                  </a:solidFill>
                  <a:latin typeface="Arial" charset="0"/>
                  <a:ea typeface="HGP創英角ｺﾞｼｯｸUB" pitchFamily="50" charset="-128"/>
                </a:defRPr>
              </a:lvl8pPr>
              <a:lvl9pPr marL="3886200" indent="-228600" eaLnBrk="0" fontAlgn="base" hangingPunct="0">
                <a:spcBef>
                  <a:spcPct val="20000"/>
                </a:spcBef>
                <a:spcAft>
                  <a:spcPct val="0"/>
                </a:spcAft>
                <a:buChar char="»"/>
                <a:defRPr kumimoji="1" sz="2000">
                  <a:solidFill>
                    <a:schemeClr val="tx1"/>
                  </a:solidFill>
                  <a:latin typeface="Arial" charset="0"/>
                  <a:ea typeface="HGP創英角ｺﾞｼｯｸUB" pitchFamily="50" charset="-128"/>
                </a:defRPr>
              </a:lvl9pPr>
            </a:lstStyle>
            <a:p>
              <a:pPr defTabSz="907633">
                <a:lnSpc>
                  <a:spcPct val="100000"/>
                </a:lnSpc>
                <a:spcBef>
                  <a:spcPts val="0"/>
                </a:spcBef>
                <a:buNone/>
                <a:defRPr/>
              </a:pPr>
              <a:r>
                <a:rPr lang="en-US" altLang="ja-JP" sz="2000" b="1" u="sng" dirty="0">
                  <a:solidFill>
                    <a:srgbClr val="0000FF"/>
                  </a:solidFill>
                  <a:latin typeface="Meiryo UI" panose="020B0604030504040204" pitchFamily="50" charset="-128"/>
                  <a:ea typeface="Meiryo UI" panose="020B0604030504040204" pitchFamily="50" charset="-128"/>
                  <a:cs typeface="Meiryo UI" panose="020B0604030504040204" pitchFamily="50" charset="-128"/>
                </a:rPr>
                <a:t>Moisture-Resistant Construction</a:t>
              </a:r>
            </a:p>
            <a:p>
              <a:pPr defTabSz="906463">
                <a:buNone/>
              </a:pPr>
              <a:r>
                <a:rPr lang="en-US" altLang="ja-JP" sz="1050" dirty="0">
                  <a:latin typeface="Meiryo UI" panose="020B0604030504040204" pitchFamily="50" charset="-128"/>
                  <a:ea typeface="Meiryo UI" panose="020B0604030504040204" pitchFamily="50" charset="-128"/>
                  <a:cs typeface="Arial" pitchFamily="34" charset="0"/>
                </a:rPr>
                <a:t>For greater protection when shooting outdoors, leak-resistant seals throughout the lens barrel help protect your equipment. Also, the Connector Port is the water-proofed USB Type-C variety.</a:t>
              </a:r>
            </a:p>
          </p:txBody>
        </p:sp>
      </p:grpSp>
      <p:sp>
        <p:nvSpPr>
          <p:cNvPr id="6" name="Rectangle 18">
            <a:extLst>
              <a:ext uri="{FF2B5EF4-FFF2-40B4-BE49-F238E27FC236}">
                <a16:creationId xmlns:a16="http://schemas.microsoft.com/office/drawing/2014/main" id="{298D863B-A675-3347-B9F4-27B009614EC9}"/>
              </a:ext>
            </a:extLst>
          </p:cNvPr>
          <p:cNvSpPr>
            <a:spLocks noGrp="1" noChangeArrowheads="1"/>
          </p:cNvSpPr>
          <p:nvPr>
            <p:ph type="sldNum" sz="quarter" idx="4"/>
          </p:nvPr>
        </p:nvSpPr>
        <p:spPr bwMode="auto">
          <a:xfrm>
            <a:off x="175955" y="7192985"/>
            <a:ext cx="465395" cy="253773"/>
          </a:xfrm>
          <a:prstGeom prst="rect">
            <a:avLst/>
          </a:prstGeom>
          <a:noFill/>
          <a:ln>
            <a:noFill/>
          </a:ln>
          <a:effectLst/>
        </p:spPr>
        <p:txBody>
          <a:bodyPr vert="horz" wrap="square" lIns="99551" tIns="49775" rIns="99551" bIns="49775" numCol="1" anchor="t" anchorCtr="0" compatLnSpc="1">
            <a:prstTxWarp prst="textNoShape">
              <a:avLst/>
            </a:prstTxWarp>
          </a:bodyPr>
          <a:lstStyle>
            <a:lvl1pPr algn="l">
              <a:defRPr sz="1200" baseline="0">
                <a:solidFill>
                  <a:schemeClr val="bg1"/>
                </a:solidFill>
                <a:latin typeface="Segoe UI" panose="020B0502040204020203" pitchFamily="34" charset="0"/>
                <a:ea typeface="メイリオ" panose="020B0604030504040204" pitchFamily="34" charset="-128"/>
              </a:defRPr>
            </a:lvl1pPr>
          </a:lstStyle>
          <a:p>
            <a:pPr>
              <a:defRPr/>
            </a:pPr>
            <a:fld id="{7ACC86FC-91AA-4669-B5E4-4BC838F4B04F}" type="slidenum">
              <a:rPr lang="en-US" altLang="ja-JP" smtClean="0"/>
              <a:pPr>
                <a:defRPr/>
              </a:pPr>
              <a:t>22</a:t>
            </a:fld>
            <a:endParaRPr lang="en-US" altLang="ja-JP" dirty="0">
              <a:latin typeface="Segoe UI" panose="020B0502040204020203" pitchFamily="34" charset="0"/>
              <a:ea typeface="メイリオ" panose="020B0604030504040204" pitchFamily="34" charset="-128"/>
            </a:endParaRPr>
          </a:p>
        </p:txBody>
      </p:sp>
      <p:sp>
        <p:nvSpPr>
          <p:cNvPr id="102" name="タイトル 1">
            <a:extLst>
              <a:ext uri="{FF2B5EF4-FFF2-40B4-BE49-F238E27FC236}">
                <a16:creationId xmlns:a16="http://schemas.microsoft.com/office/drawing/2014/main" id="{9C3B76C2-3488-4393-86F8-7986F1C38C67}"/>
              </a:ext>
            </a:extLst>
          </p:cNvPr>
          <p:cNvSpPr txBox="1">
            <a:spLocks/>
          </p:cNvSpPr>
          <p:nvPr/>
        </p:nvSpPr>
        <p:spPr>
          <a:xfrm>
            <a:off x="292868" y="116092"/>
            <a:ext cx="6790126" cy="746012"/>
          </a:xfrm>
          <a:prstGeom prst="rect">
            <a:avLst/>
          </a:prstGeom>
        </p:spPr>
        <p:txBody>
          <a:bodyPr/>
          <a:lstStyle>
            <a:lvl1pPr>
              <a:lnSpc>
                <a:spcPct val="90000"/>
              </a:lnSpc>
              <a:defRPr sz="2400">
                <a:solidFill>
                  <a:srgbClr val="FFFFFF"/>
                </a:solidFill>
                <a:latin typeface="+mj-lt"/>
                <a:ea typeface="Arai"/>
                <a:cs typeface="Arai"/>
                <a:sym typeface="Arai"/>
              </a:defRPr>
            </a:lvl1pPr>
            <a:lvl2pPr>
              <a:lnSpc>
                <a:spcPct val="90000"/>
              </a:lnSpc>
              <a:defRPr sz="2200">
                <a:solidFill>
                  <a:srgbClr val="FFFFFF"/>
                </a:solidFill>
                <a:latin typeface="Arai"/>
                <a:ea typeface="Arai"/>
                <a:cs typeface="Arai"/>
                <a:sym typeface="Arai"/>
              </a:defRPr>
            </a:lvl2pPr>
            <a:lvl3pPr>
              <a:lnSpc>
                <a:spcPct val="90000"/>
              </a:lnSpc>
              <a:defRPr sz="2200">
                <a:solidFill>
                  <a:srgbClr val="FFFFFF"/>
                </a:solidFill>
                <a:latin typeface="Arai"/>
                <a:ea typeface="Arai"/>
                <a:cs typeface="Arai"/>
                <a:sym typeface="Arai"/>
              </a:defRPr>
            </a:lvl3pPr>
            <a:lvl4pPr>
              <a:lnSpc>
                <a:spcPct val="90000"/>
              </a:lnSpc>
              <a:defRPr sz="2200">
                <a:solidFill>
                  <a:srgbClr val="FFFFFF"/>
                </a:solidFill>
                <a:latin typeface="Arai"/>
                <a:ea typeface="Arai"/>
                <a:cs typeface="Arai"/>
                <a:sym typeface="Arai"/>
              </a:defRPr>
            </a:lvl4pPr>
            <a:lvl5pPr>
              <a:lnSpc>
                <a:spcPct val="90000"/>
              </a:lnSpc>
              <a:defRPr sz="2200">
                <a:solidFill>
                  <a:srgbClr val="FFFFFF"/>
                </a:solidFill>
                <a:latin typeface="Arai"/>
                <a:ea typeface="Arai"/>
                <a:cs typeface="Arai"/>
                <a:sym typeface="Arai"/>
              </a:defRPr>
            </a:lvl5pPr>
            <a:lvl6pPr>
              <a:lnSpc>
                <a:spcPct val="90000"/>
              </a:lnSpc>
              <a:defRPr sz="2200">
                <a:solidFill>
                  <a:srgbClr val="FFFFFF"/>
                </a:solidFill>
                <a:latin typeface="Arai"/>
                <a:ea typeface="Arai"/>
                <a:cs typeface="Arai"/>
                <a:sym typeface="Arai"/>
              </a:defRPr>
            </a:lvl6pPr>
            <a:lvl7pPr>
              <a:lnSpc>
                <a:spcPct val="90000"/>
              </a:lnSpc>
              <a:defRPr sz="2200">
                <a:solidFill>
                  <a:srgbClr val="FFFFFF"/>
                </a:solidFill>
                <a:latin typeface="Arai"/>
                <a:ea typeface="Arai"/>
                <a:cs typeface="Arai"/>
                <a:sym typeface="Arai"/>
              </a:defRPr>
            </a:lvl7pPr>
            <a:lvl8pPr>
              <a:lnSpc>
                <a:spcPct val="90000"/>
              </a:lnSpc>
              <a:defRPr sz="2200">
                <a:solidFill>
                  <a:srgbClr val="FFFFFF"/>
                </a:solidFill>
                <a:latin typeface="Arai"/>
                <a:ea typeface="Arai"/>
                <a:cs typeface="Arai"/>
                <a:sym typeface="Arai"/>
              </a:defRPr>
            </a:lvl8pPr>
            <a:lvl9pPr>
              <a:lnSpc>
                <a:spcPct val="90000"/>
              </a:lnSpc>
              <a:defRPr sz="2200">
                <a:solidFill>
                  <a:srgbClr val="FFFFFF"/>
                </a:solidFill>
                <a:latin typeface="Arai"/>
                <a:ea typeface="Arai"/>
                <a:cs typeface="Arai"/>
                <a:sym typeface="Arai"/>
              </a:defRPr>
            </a:lvl9pPr>
          </a:lstStyle>
          <a:p>
            <a:pPr>
              <a:lnSpc>
                <a:spcPct val="100000"/>
              </a:lnSpc>
            </a:pPr>
            <a:r>
              <a:rPr kumimoji="1" lang="en-US" altLang="ja-JP" b="1" i="0" u="sng" strike="noStrike" kern="1200" cap="none" spc="0" normalizeH="0" baseline="0" noProof="0" dirty="0">
                <a:ln>
                  <a:noFill/>
                </a:ln>
                <a:solidFill>
                  <a:srgbClr val="005BAB"/>
                </a:solidFill>
                <a:uLnTx/>
                <a:uFillTx/>
                <a:latin typeface="Meiryo UI" panose="020B0604030504040204" pitchFamily="50" charset="-128"/>
                <a:ea typeface="Meiryo UI" panose="020B0604030504040204" pitchFamily="50" charset="-128"/>
                <a:cs typeface="Meiryo UI" panose="020B0604030504040204" pitchFamily="50" charset="-128"/>
                <a:sym typeface="Arai"/>
              </a:rPr>
              <a:t>Appendix: Additional </a:t>
            </a:r>
            <a:r>
              <a:rPr lang="en-US" altLang="ja-JP" b="1" u="sng" dirty="0">
                <a:solidFill>
                  <a:srgbClr val="005BAB"/>
                </a:solidFill>
                <a:latin typeface="Meiryo UI" panose="020B0604030504040204" pitchFamily="50" charset="-128"/>
                <a:ea typeface="Meiryo UI" panose="020B0604030504040204" pitchFamily="50" charset="-128"/>
                <a:cs typeface="Meiryo UI" panose="020B0604030504040204" pitchFamily="50" charset="-128"/>
              </a:rPr>
              <a:t>features</a:t>
            </a:r>
            <a:endParaRPr lang="ja-JP" altLang="en-US" b="1" u="sng" dirty="0">
              <a:solidFill>
                <a:srgbClr val="005BAB"/>
              </a:solidFill>
              <a:latin typeface="Meiryo UI" panose="020B0604030504040204" pitchFamily="50" charset="-128"/>
              <a:ea typeface="Meiryo UI" panose="020B0604030504040204" pitchFamily="50" charset="-128"/>
              <a:cs typeface="Meiryo UI" panose="020B0604030504040204" pitchFamily="50" charset="-128"/>
            </a:endParaRPr>
          </a:p>
        </p:txBody>
      </p:sp>
      <p:grpSp>
        <p:nvGrpSpPr>
          <p:cNvPr id="20" name="グループ化 19">
            <a:extLst>
              <a:ext uri="{FF2B5EF4-FFF2-40B4-BE49-F238E27FC236}">
                <a16:creationId xmlns:a16="http://schemas.microsoft.com/office/drawing/2014/main" id="{AF54BD11-B90F-8B61-EC6C-846D2725F256}"/>
              </a:ext>
            </a:extLst>
          </p:cNvPr>
          <p:cNvGrpSpPr/>
          <p:nvPr/>
        </p:nvGrpSpPr>
        <p:grpSpPr>
          <a:xfrm>
            <a:off x="1319278" y="2125730"/>
            <a:ext cx="4659311" cy="904291"/>
            <a:chOff x="6374710" y="904565"/>
            <a:chExt cx="4659311" cy="904291"/>
          </a:xfrm>
        </p:grpSpPr>
        <p:sp>
          <p:nvSpPr>
            <p:cNvPr id="21" name="四角形: 角を丸くする 20">
              <a:extLst>
                <a:ext uri="{FF2B5EF4-FFF2-40B4-BE49-F238E27FC236}">
                  <a16:creationId xmlns:a16="http://schemas.microsoft.com/office/drawing/2014/main" id="{548C5809-6A08-6B0F-69A7-C4B0D368F166}"/>
                </a:ext>
              </a:extLst>
            </p:cNvPr>
            <p:cNvSpPr/>
            <p:nvPr/>
          </p:nvSpPr>
          <p:spPr>
            <a:xfrm>
              <a:off x="6374710" y="904565"/>
              <a:ext cx="4659311" cy="769280"/>
            </a:xfrm>
            <a:prstGeom prst="roundRect">
              <a:avLst>
                <a:gd name="adj" fmla="val 14636"/>
              </a:avLst>
            </a:prstGeom>
            <a:solidFill>
              <a:schemeClr val="bg1"/>
            </a:solidFill>
            <a:ln w="9525">
              <a:solidFill>
                <a:srgbClr val="005BA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23" name="テキスト ボックス 22">
              <a:extLst>
                <a:ext uri="{FF2B5EF4-FFF2-40B4-BE49-F238E27FC236}">
                  <a16:creationId xmlns:a16="http://schemas.microsoft.com/office/drawing/2014/main" id="{10563C75-EA7D-F546-391D-A7B741F77275}"/>
                </a:ext>
              </a:extLst>
            </p:cNvPr>
            <p:cNvSpPr txBox="1">
              <a:spLocks noChangeArrowheads="1"/>
            </p:cNvSpPr>
            <p:nvPr/>
          </p:nvSpPr>
          <p:spPr bwMode="auto">
            <a:xfrm>
              <a:off x="6502318" y="923998"/>
              <a:ext cx="4482090" cy="884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kumimoji="1" sz="2800">
                  <a:solidFill>
                    <a:schemeClr val="tx1"/>
                  </a:solidFill>
                  <a:latin typeface="Arial" charset="0"/>
                  <a:ea typeface="HGP創英角ｺﾞｼｯｸUB" pitchFamily="50" charset="-128"/>
                </a:defRPr>
              </a:lvl1pPr>
              <a:lvl2pPr marL="742950" indent="-285750" eaLnBrk="0" hangingPunct="0">
                <a:spcBef>
                  <a:spcPct val="20000"/>
                </a:spcBef>
                <a:buChar char="–"/>
                <a:defRPr kumimoji="1" sz="2400">
                  <a:solidFill>
                    <a:schemeClr val="tx1"/>
                  </a:solidFill>
                  <a:latin typeface="Arial" charset="0"/>
                  <a:ea typeface="HGP創英角ｺﾞｼｯｸUB" pitchFamily="50" charset="-128"/>
                </a:defRPr>
              </a:lvl2pPr>
              <a:lvl3pPr marL="1143000" indent="-228600" eaLnBrk="0" hangingPunct="0">
                <a:spcBef>
                  <a:spcPct val="20000"/>
                </a:spcBef>
                <a:buChar char="•"/>
                <a:defRPr kumimoji="1" sz="2400">
                  <a:solidFill>
                    <a:schemeClr val="tx1"/>
                  </a:solidFill>
                  <a:latin typeface="Arial" charset="0"/>
                  <a:ea typeface="HGP創英角ｺﾞｼｯｸUB" pitchFamily="50" charset="-128"/>
                </a:defRPr>
              </a:lvl3pPr>
              <a:lvl4pPr marL="1600200" indent="-228600" eaLnBrk="0" hangingPunct="0">
                <a:spcBef>
                  <a:spcPct val="20000"/>
                </a:spcBef>
                <a:buChar char="–"/>
                <a:defRPr kumimoji="1" sz="2000">
                  <a:solidFill>
                    <a:schemeClr val="tx1"/>
                  </a:solidFill>
                  <a:latin typeface="Arial" charset="0"/>
                  <a:ea typeface="HGP創英角ｺﾞｼｯｸUB" pitchFamily="50" charset="-128"/>
                </a:defRPr>
              </a:lvl4pPr>
              <a:lvl5pPr marL="2057400" indent="-228600" eaLnBrk="0" hangingPunct="0">
                <a:spcBef>
                  <a:spcPct val="20000"/>
                </a:spcBef>
                <a:buChar char="»"/>
                <a:defRPr kumimoji="1" sz="2000">
                  <a:solidFill>
                    <a:schemeClr val="tx1"/>
                  </a:solidFill>
                  <a:latin typeface="Arial" charset="0"/>
                  <a:ea typeface="HGP創英角ｺﾞｼｯｸUB" pitchFamily="50" charset="-128"/>
                </a:defRPr>
              </a:lvl5pPr>
              <a:lvl6pPr marL="2514600" indent="-228600" eaLnBrk="0" fontAlgn="base" hangingPunct="0">
                <a:spcBef>
                  <a:spcPct val="20000"/>
                </a:spcBef>
                <a:spcAft>
                  <a:spcPct val="0"/>
                </a:spcAft>
                <a:buChar char="»"/>
                <a:defRPr kumimoji="1" sz="2000">
                  <a:solidFill>
                    <a:schemeClr val="tx1"/>
                  </a:solidFill>
                  <a:latin typeface="Arial" charset="0"/>
                  <a:ea typeface="HGP創英角ｺﾞｼｯｸUB" pitchFamily="50" charset="-128"/>
                </a:defRPr>
              </a:lvl6pPr>
              <a:lvl7pPr marL="2971800" indent="-228600" eaLnBrk="0" fontAlgn="base" hangingPunct="0">
                <a:spcBef>
                  <a:spcPct val="20000"/>
                </a:spcBef>
                <a:spcAft>
                  <a:spcPct val="0"/>
                </a:spcAft>
                <a:buChar char="»"/>
                <a:defRPr kumimoji="1" sz="2000">
                  <a:solidFill>
                    <a:schemeClr val="tx1"/>
                  </a:solidFill>
                  <a:latin typeface="Arial" charset="0"/>
                  <a:ea typeface="HGP創英角ｺﾞｼｯｸUB" pitchFamily="50" charset="-128"/>
                </a:defRPr>
              </a:lvl7pPr>
              <a:lvl8pPr marL="3429000" indent="-228600" eaLnBrk="0" fontAlgn="base" hangingPunct="0">
                <a:spcBef>
                  <a:spcPct val="20000"/>
                </a:spcBef>
                <a:spcAft>
                  <a:spcPct val="0"/>
                </a:spcAft>
                <a:buChar char="»"/>
                <a:defRPr kumimoji="1" sz="2000">
                  <a:solidFill>
                    <a:schemeClr val="tx1"/>
                  </a:solidFill>
                  <a:latin typeface="Arial" charset="0"/>
                  <a:ea typeface="HGP創英角ｺﾞｼｯｸUB" pitchFamily="50" charset="-128"/>
                </a:defRPr>
              </a:lvl8pPr>
              <a:lvl9pPr marL="3886200" indent="-228600" eaLnBrk="0" fontAlgn="base" hangingPunct="0">
                <a:spcBef>
                  <a:spcPct val="20000"/>
                </a:spcBef>
                <a:spcAft>
                  <a:spcPct val="0"/>
                </a:spcAft>
                <a:buChar char="»"/>
                <a:defRPr kumimoji="1" sz="2000">
                  <a:solidFill>
                    <a:schemeClr val="tx1"/>
                  </a:solidFill>
                  <a:latin typeface="Arial" charset="0"/>
                  <a:ea typeface="HGP創英角ｺﾞｼｯｸUB" pitchFamily="50" charset="-128"/>
                </a:defRPr>
              </a:lvl9pPr>
            </a:lstStyle>
            <a:p>
              <a:pPr algn="l" defTabSz="907633" rtl="0">
                <a:spcBef>
                  <a:spcPts val="0"/>
                </a:spcBef>
                <a:buFontTx/>
                <a:buNone/>
                <a:defRPr/>
              </a:pPr>
              <a:r>
                <a:rPr lang="en-US" altLang="ja-JP" sz="2000" b="1" u="sng" kern="1200" dirty="0">
                  <a:solidFill>
                    <a:srgbClr val="0000FF"/>
                  </a:solidFill>
                  <a:latin typeface="Meiryo UI" panose="020B0604030504040204" pitchFamily="50" charset="-128"/>
                  <a:ea typeface="Meiryo UI" panose="020B0604030504040204" pitchFamily="50" charset="-128"/>
                  <a:cs typeface="Meiryo UI" panose="020B0604030504040204" pitchFamily="50" charset="-128"/>
                </a:rPr>
                <a:t>Zoom Lock switch</a:t>
              </a:r>
            </a:p>
            <a:p>
              <a:pPr defTabSz="907633">
                <a:spcBef>
                  <a:spcPts val="0"/>
                </a:spcBef>
                <a:buNone/>
                <a:defRPr/>
              </a:pPr>
              <a:r>
                <a:rPr lang="en-US" altLang="ja-JP" sz="1050" kern="100" dirty="0">
                  <a:effectLst/>
                  <a:latin typeface="Meiryo UI" panose="020B0604030504040204" pitchFamily="50" charset="-128"/>
                  <a:ea typeface="Meiryo UI" panose="020B0604030504040204" pitchFamily="50" charset="-128"/>
                  <a:cs typeface="Times New Roman" panose="02020603050405020304" pitchFamily="18" charset="0"/>
                </a:rPr>
                <a:t>This prevents the unwanted extension of the lens barrel due to the weight of the lens during transportation.</a:t>
              </a:r>
              <a:endParaRPr lang="ja-JP" altLang="ja-JP" sz="1050" kern="100" dirty="0">
                <a:effectLst/>
                <a:latin typeface="Meiryo UI" panose="020B0604030504040204" pitchFamily="50" charset="-128"/>
                <a:ea typeface="Meiryo UI" panose="020B0604030504040204" pitchFamily="50" charset="-128"/>
                <a:cs typeface="Times New Roman" panose="02020603050405020304" pitchFamily="18" charset="0"/>
              </a:endParaRPr>
            </a:p>
            <a:p>
              <a:pPr algn="l" defTabSz="907633" rtl="0">
                <a:spcBef>
                  <a:spcPts val="0"/>
                </a:spcBef>
                <a:buFontTx/>
                <a:buNone/>
                <a:defRPr/>
              </a:pPr>
              <a:endParaRPr lang="ja-JP" altLang="en-US" sz="1050" kern="1200" dirty="0">
                <a:solidFill>
                  <a:prstClr val="black"/>
                </a:solidFill>
                <a:latin typeface="Meiryo UI" panose="020B0604030504040204" pitchFamily="50" charset="-128"/>
                <a:ea typeface="Meiryo UI" panose="020B0604030504040204" pitchFamily="50" charset="-128"/>
              </a:endParaRPr>
            </a:p>
          </p:txBody>
        </p:sp>
      </p:grpSp>
      <p:grpSp>
        <p:nvGrpSpPr>
          <p:cNvPr id="24" name="グループ化 23">
            <a:extLst>
              <a:ext uri="{FF2B5EF4-FFF2-40B4-BE49-F238E27FC236}">
                <a16:creationId xmlns:a16="http://schemas.microsoft.com/office/drawing/2014/main" id="{7CEA8399-C536-DCA5-2A19-BE86B7CD0F3B}"/>
              </a:ext>
            </a:extLst>
          </p:cNvPr>
          <p:cNvGrpSpPr/>
          <p:nvPr/>
        </p:nvGrpSpPr>
        <p:grpSpPr>
          <a:xfrm>
            <a:off x="1294620" y="1137859"/>
            <a:ext cx="4643748" cy="769280"/>
            <a:chOff x="6374710" y="904565"/>
            <a:chExt cx="6824511" cy="769280"/>
          </a:xfrm>
        </p:grpSpPr>
        <p:sp>
          <p:nvSpPr>
            <p:cNvPr id="25" name="四角形: 角を丸くする 24">
              <a:extLst>
                <a:ext uri="{FF2B5EF4-FFF2-40B4-BE49-F238E27FC236}">
                  <a16:creationId xmlns:a16="http://schemas.microsoft.com/office/drawing/2014/main" id="{E8AE19F9-0351-0442-1900-AADA3227CDF1}"/>
                </a:ext>
              </a:extLst>
            </p:cNvPr>
            <p:cNvSpPr/>
            <p:nvPr/>
          </p:nvSpPr>
          <p:spPr>
            <a:xfrm>
              <a:off x="6374710" y="904565"/>
              <a:ext cx="6824511" cy="769280"/>
            </a:xfrm>
            <a:prstGeom prst="roundRect">
              <a:avLst>
                <a:gd name="adj" fmla="val 14636"/>
              </a:avLst>
            </a:prstGeom>
            <a:solidFill>
              <a:schemeClr val="bg1"/>
            </a:solidFill>
            <a:ln w="9525">
              <a:solidFill>
                <a:srgbClr val="005BA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26" name="テキスト ボックス 25">
              <a:extLst>
                <a:ext uri="{FF2B5EF4-FFF2-40B4-BE49-F238E27FC236}">
                  <a16:creationId xmlns:a16="http://schemas.microsoft.com/office/drawing/2014/main" id="{9991E6F2-F3F2-A7D0-FFF4-151E29B0872F}"/>
                </a:ext>
              </a:extLst>
            </p:cNvPr>
            <p:cNvSpPr txBox="1">
              <a:spLocks noChangeArrowheads="1"/>
            </p:cNvSpPr>
            <p:nvPr/>
          </p:nvSpPr>
          <p:spPr bwMode="auto">
            <a:xfrm>
              <a:off x="6522139" y="913550"/>
              <a:ext cx="599145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kumimoji="1" sz="2800">
                  <a:solidFill>
                    <a:schemeClr val="tx1"/>
                  </a:solidFill>
                  <a:latin typeface="Arial" charset="0"/>
                  <a:ea typeface="HGP創英角ｺﾞｼｯｸUB" pitchFamily="50" charset="-128"/>
                </a:defRPr>
              </a:lvl1pPr>
              <a:lvl2pPr marL="742950" indent="-285750" eaLnBrk="0" hangingPunct="0">
                <a:spcBef>
                  <a:spcPct val="20000"/>
                </a:spcBef>
                <a:buChar char="–"/>
                <a:defRPr kumimoji="1" sz="2400">
                  <a:solidFill>
                    <a:schemeClr val="tx1"/>
                  </a:solidFill>
                  <a:latin typeface="Arial" charset="0"/>
                  <a:ea typeface="HGP創英角ｺﾞｼｯｸUB" pitchFamily="50" charset="-128"/>
                </a:defRPr>
              </a:lvl2pPr>
              <a:lvl3pPr marL="1143000" indent="-228600" eaLnBrk="0" hangingPunct="0">
                <a:spcBef>
                  <a:spcPct val="20000"/>
                </a:spcBef>
                <a:buChar char="•"/>
                <a:defRPr kumimoji="1" sz="2400">
                  <a:solidFill>
                    <a:schemeClr val="tx1"/>
                  </a:solidFill>
                  <a:latin typeface="Arial" charset="0"/>
                  <a:ea typeface="HGP創英角ｺﾞｼｯｸUB" pitchFamily="50" charset="-128"/>
                </a:defRPr>
              </a:lvl3pPr>
              <a:lvl4pPr marL="1600200" indent="-228600" eaLnBrk="0" hangingPunct="0">
                <a:spcBef>
                  <a:spcPct val="20000"/>
                </a:spcBef>
                <a:buChar char="–"/>
                <a:defRPr kumimoji="1" sz="2000">
                  <a:solidFill>
                    <a:schemeClr val="tx1"/>
                  </a:solidFill>
                  <a:latin typeface="Arial" charset="0"/>
                  <a:ea typeface="HGP創英角ｺﾞｼｯｸUB" pitchFamily="50" charset="-128"/>
                </a:defRPr>
              </a:lvl4pPr>
              <a:lvl5pPr marL="2057400" indent="-228600" eaLnBrk="0" hangingPunct="0">
                <a:spcBef>
                  <a:spcPct val="20000"/>
                </a:spcBef>
                <a:buChar char="»"/>
                <a:defRPr kumimoji="1" sz="2000">
                  <a:solidFill>
                    <a:schemeClr val="tx1"/>
                  </a:solidFill>
                  <a:latin typeface="Arial" charset="0"/>
                  <a:ea typeface="HGP創英角ｺﾞｼｯｸUB" pitchFamily="50" charset="-128"/>
                </a:defRPr>
              </a:lvl5pPr>
              <a:lvl6pPr marL="2514600" indent="-228600" eaLnBrk="0" fontAlgn="base" hangingPunct="0">
                <a:spcBef>
                  <a:spcPct val="20000"/>
                </a:spcBef>
                <a:spcAft>
                  <a:spcPct val="0"/>
                </a:spcAft>
                <a:buChar char="»"/>
                <a:defRPr kumimoji="1" sz="2000">
                  <a:solidFill>
                    <a:schemeClr val="tx1"/>
                  </a:solidFill>
                  <a:latin typeface="Arial" charset="0"/>
                  <a:ea typeface="HGP創英角ｺﾞｼｯｸUB" pitchFamily="50" charset="-128"/>
                </a:defRPr>
              </a:lvl6pPr>
              <a:lvl7pPr marL="2971800" indent="-228600" eaLnBrk="0" fontAlgn="base" hangingPunct="0">
                <a:spcBef>
                  <a:spcPct val="20000"/>
                </a:spcBef>
                <a:spcAft>
                  <a:spcPct val="0"/>
                </a:spcAft>
                <a:buChar char="»"/>
                <a:defRPr kumimoji="1" sz="2000">
                  <a:solidFill>
                    <a:schemeClr val="tx1"/>
                  </a:solidFill>
                  <a:latin typeface="Arial" charset="0"/>
                  <a:ea typeface="HGP創英角ｺﾞｼｯｸUB" pitchFamily="50" charset="-128"/>
                </a:defRPr>
              </a:lvl7pPr>
              <a:lvl8pPr marL="3429000" indent="-228600" eaLnBrk="0" fontAlgn="base" hangingPunct="0">
                <a:spcBef>
                  <a:spcPct val="20000"/>
                </a:spcBef>
                <a:spcAft>
                  <a:spcPct val="0"/>
                </a:spcAft>
                <a:buChar char="»"/>
                <a:defRPr kumimoji="1" sz="2000">
                  <a:solidFill>
                    <a:schemeClr val="tx1"/>
                  </a:solidFill>
                  <a:latin typeface="Arial" charset="0"/>
                  <a:ea typeface="HGP創英角ｺﾞｼｯｸUB" pitchFamily="50" charset="-128"/>
                </a:defRPr>
              </a:lvl8pPr>
              <a:lvl9pPr marL="3886200" indent="-228600" eaLnBrk="0" fontAlgn="base" hangingPunct="0">
                <a:spcBef>
                  <a:spcPct val="20000"/>
                </a:spcBef>
                <a:spcAft>
                  <a:spcPct val="0"/>
                </a:spcAft>
                <a:buChar char="»"/>
                <a:defRPr kumimoji="1" sz="2000">
                  <a:solidFill>
                    <a:schemeClr val="tx1"/>
                  </a:solidFill>
                  <a:latin typeface="Arial" charset="0"/>
                  <a:ea typeface="HGP創英角ｺﾞｼｯｸUB" pitchFamily="50" charset="-128"/>
                </a:defRPr>
              </a:lvl9pPr>
            </a:lstStyle>
            <a:p>
              <a:pPr algn="l" defTabSz="907633" rtl="0">
                <a:spcBef>
                  <a:spcPts val="0"/>
                </a:spcBef>
                <a:buFontTx/>
                <a:buNone/>
                <a:defRPr/>
              </a:pPr>
              <a:r>
                <a:rPr lang="en-US" altLang="ja-JP" sz="2000" b="1" u="sng" kern="1200" dirty="0">
                  <a:solidFill>
                    <a:srgbClr val="0000FF"/>
                  </a:solidFill>
                  <a:latin typeface="Meiryo UI" panose="020B0604030504040204" pitchFamily="50" charset="-128"/>
                  <a:ea typeface="Meiryo UI" panose="020B0604030504040204" pitchFamily="50" charset="-128"/>
                  <a:cs typeface="Meiryo UI" panose="020B0604030504040204" pitchFamily="50" charset="-128"/>
                </a:rPr>
                <a:t>Focus Set Button</a:t>
              </a:r>
              <a:endParaRPr lang="ja-JP" altLang="en-US" sz="1050" kern="1200" dirty="0">
                <a:solidFill>
                  <a:srgbClr val="0000FF"/>
                </a:solidFill>
                <a:latin typeface="Meiryo UI" panose="020B0604030504040204" pitchFamily="50" charset="-128"/>
                <a:ea typeface="Meiryo UI" panose="020B0604030504040204" pitchFamily="50" charset="-128"/>
              </a:endParaRPr>
            </a:p>
          </p:txBody>
        </p:sp>
      </p:grpSp>
      <p:grpSp>
        <p:nvGrpSpPr>
          <p:cNvPr id="32" name="グループ化 31">
            <a:extLst>
              <a:ext uri="{FF2B5EF4-FFF2-40B4-BE49-F238E27FC236}">
                <a16:creationId xmlns:a16="http://schemas.microsoft.com/office/drawing/2014/main" id="{1DA0B214-14AA-FA3B-FD02-70150AD5CA2F}"/>
              </a:ext>
            </a:extLst>
          </p:cNvPr>
          <p:cNvGrpSpPr/>
          <p:nvPr/>
        </p:nvGrpSpPr>
        <p:grpSpPr>
          <a:xfrm>
            <a:off x="6221968" y="3178150"/>
            <a:ext cx="6156305" cy="1225589"/>
            <a:chOff x="6374709" y="3689696"/>
            <a:chExt cx="6156305" cy="1124096"/>
          </a:xfrm>
        </p:grpSpPr>
        <p:sp>
          <p:nvSpPr>
            <p:cNvPr id="34" name="四角形: 角を丸くする 33">
              <a:extLst>
                <a:ext uri="{FF2B5EF4-FFF2-40B4-BE49-F238E27FC236}">
                  <a16:creationId xmlns:a16="http://schemas.microsoft.com/office/drawing/2014/main" id="{0BCC2A66-1511-6CBE-A494-81AD8040E583}"/>
                </a:ext>
              </a:extLst>
            </p:cNvPr>
            <p:cNvSpPr/>
            <p:nvPr/>
          </p:nvSpPr>
          <p:spPr>
            <a:xfrm>
              <a:off x="6374709" y="3689696"/>
              <a:ext cx="6156305" cy="1124096"/>
            </a:xfrm>
            <a:prstGeom prst="roundRect">
              <a:avLst>
                <a:gd name="adj" fmla="val 7630"/>
              </a:avLst>
            </a:prstGeom>
            <a:solidFill>
              <a:schemeClr val="bg1"/>
            </a:solidFill>
            <a:ln w="9525">
              <a:solidFill>
                <a:srgbClr val="005BA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35" name="テキスト ボックス 34">
              <a:extLst>
                <a:ext uri="{FF2B5EF4-FFF2-40B4-BE49-F238E27FC236}">
                  <a16:creationId xmlns:a16="http://schemas.microsoft.com/office/drawing/2014/main" id="{18F9F93F-72B1-49C4-FF5D-652511AB5769}"/>
                </a:ext>
              </a:extLst>
            </p:cNvPr>
            <p:cNvSpPr txBox="1">
              <a:spLocks noChangeArrowheads="1"/>
            </p:cNvSpPr>
            <p:nvPr/>
          </p:nvSpPr>
          <p:spPr bwMode="auto">
            <a:xfrm>
              <a:off x="6477527" y="3712921"/>
              <a:ext cx="4503197" cy="9894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kumimoji="1" sz="2800">
                  <a:solidFill>
                    <a:schemeClr val="tx1"/>
                  </a:solidFill>
                  <a:latin typeface="Arial" charset="0"/>
                  <a:ea typeface="HGP創英角ｺﾞｼｯｸUB" pitchFamily="50" charset="-128"/>
                </a:defRPr>
              </a:lvl1pPr>
              <a:lvl2pPr marL="742950" indent="-285750" eaLnBrk="0" hangingPunct="0">
                <a:spcBef>
                  <a:spcPct val="20000"/>
                </a:spcBef>
                <a:buChar char="–"/>
                <a:defRPr kumimoji="1" sz="2400">
                  <a:solidFill>
                    <a:schemeClr val="tx1"/>
                  </a:solidFill>
                  <a:latin typeface="Arial" charset="0"/>
                  <a:ea typeface="HGP創英角ｺﾞｼｯｸUB" pitchFamily="50" charset="-128"/>
                </a:defRPr>
              </a:lvl2pPr>
              <a:lvl3pPr marL="1143000" indent="-228600" eaLnBrk="0" hangingPunct="0">
                <a:spcBef>
                  <a:spcPct val="20000"/>
                </a:spcBef>
                <a:buChar char="•"/>
                <a:defRPr kumimoji="1" sz="2400">
                  <a:solidFill>
                    <a:schemeClr val="tx1"/>
                  </a:solidFill>
                  <a:latin typeface="Arial" charset="0"/>
                  <a:ea typeface="HGP創英角ｺﾞｼｯｸUB" pitchFamily="50" charset="-128"/>
                </a:defRPr>
              </a:lvl3pPr>
              <a:lvl4pPr marL="1600200" indent="-228600" eaLnBrk="0" hangingPunct="0">
                <a:spcBef>
                  <a:spcPct val="20000"/>
                </a:spcBef>
                <a:buChar char="–"/>
                <a:defRPr kumimoji="1" sz="2000">
                  <a:solidFill>
                    <a:schemeClr val="tx1"/>
                  </a:solidFill>
                  <a:latin typeface="Arial" charset="0"/>
                  <a:ea typeface="HGP創英角ｺﾞｼｯｸUB" pitchFamily="50" charset="-128"/>
                </a:defRPr>
              </a:lvl4pPr>
              <a:lvl5pPr marL="2057400" indent="-228600" eaLnBrk="0" hangingPunct="0">
                <a:spcBef>
                  <a:spcPct val="20000"/>
                </a:spcBef>
                <a:buChar char="»"/>
                <a:defRPr kumimoji="1" sz="2000">
                  <a:solidFill>
                    <a:schemeClr val="tx1"/>
                  </a:solidFill>
                  <a:latin typeface="Arial" charset="0"/>
                  <a:ea typeface="HGP創英角ｺﾞｼｯｸUB" pitchFamily="50" charset="-128"/>
                </a:defRPr>
              </a:lvl5pPr>
              <a:lvl6pPr marL="2514600" indent="-228600" eaLnBrk="0" fontAlgn="base" hangingPunct="0">
                <a:spcBef>
                  <a:spcPct val="20000"/>
                </a:spcBef>
                <a:spcAft>
                  <a:spcPct val="0"/>
                </a:spcAft>
                <a:buChar char="»"/>
                <a:defRPr kumimoji="1" sz="2000">
                  <a:solidFill>
                    <a:schemeClr val="tx1"/>
                  </a:solidFill>
                  <a:latin typeface="Arial" charset="0"/>
                  <a:ea typeface="HGP創英角ｺﾞｼｯｸUB" pitchFamily="50" charset="-128"/>
                </a:defRPr>
              </a:lvl6pPr>
              <a:lvl7pPr marL="2971800" indent="-228600" eaLnBrk="0" fontAlgn="base" hangingPunct="0">
                <a:spcBef>
                  <a:spcPct val="20000"/>
                </a:spcBef>
                <a:spcAft>
                  <a:spcPct val="0"/>
                </a:spcAft>
                <a:buChar char="»"/>
                <a:defRPr kumimoji="1" sz="2000">
                  <a:solidFill>
                    <a:schemeClr val="tx1"/>
                  </a:solidFill>
                  <a:latin typeface="Arial" charset="0"/>
                  <a:ea typeface="HGP創英角ｺﾞｼｯｸUB" pitchFamily="50" charset="-128"/>
                </a:defRPr>
              </a:lvl7pPr>
              <a:lvl8pPr marL="3429000" indent="-228600" eaLnBrk="0" fontAlgn="base" hangingPunct="0">
                <a:spcBef>
                  <a:spcPct val="20000"/>
                </a:spcBef>
                <a:spcAft>
                  <a:spcPct val="0"/>
                </a:spcAft>
                <a:buChar char="»"/>
                <a:defRPr kumimoji="1" sz="2000">
                  <a:solidFill>
                    <a:schemeClr val="tx1"/>
                  </a:solidFill>
                  <a:latin typeface="Arial" charset="0"/>
                  <a:ea typeface="HGP創英角ｺﾞｼｯｸUB" pitchFamily="50" charset="-128"/>
                </a:defRPr>
              </a:lvl8pPr>
              <a:lvl9pPr marL="3886200" indent="-228600" eaLnBrk="0" fontAlgn="base" hangingPunct="0">
                <a:spcBef>
                  <a:spcPct val="20000"/>
                </a:spcBef>
                <a:spcAft>
                  <a:spcPct val="0"/>
                </a:spcAft>
                <a:buChar char="»"/>
                <a:defRPr kumimoji="1" sz="2000">
                  <a:solidFill>
                    <a:schemeClr val="tx1"/>
                  </a:solidFill>
                  <a:latin typeface="Arial" charset="0"/>
                  <a:ea typeface="HGP創英角ｺﾞｼｯｸUB" pitchFamily="50" charset="-128"/>
                </a:defRPr>
              </a:lvl9pPr>
            </a:lstStyle>
            <a:p>
              <a:pPr defTabSz="907633">
                <a:spcBef>
                  <a:spcPts val="0"/>
                </a:spcBef>
                <a:buNone/>
                <a:defRPr/>
              </a:pPr>
              <a:r>
                <a:rPr lang="en-US" altLang="ja-JP" sz="2000" b="1" u="sng" dirty="0">
                  <a:solidFill>
                    <a:srgbClr val="0000FF"/>
                  </a:solidFill>
                  <a:latin typeface="Meiryo UI" panose="020B0604030504040204" pitchFamily="50" charset="-128"/>
                  <a:ea typeface="Meiryo UI" panose="020B0604030504040204" pitchFamily="50" charset="-128"/>
                </a:rPr>
                <a:t>Fluorine Coating</a:t>
              </a:r>
            </a:p>
            <a:p>
              <a:pPr defTabSz="906463">
                <a:buNone/>
              </a:pPr>
              <a:r>
                <a:rPr lang="en-US" altLang="ja-JP" sz="1050" dirty="0">
                  <a:latin typeface="Meiryo UI" panose="020B0604030504040204" pitchFamily="50" charset="-128"/>
                  <a:ea typeface="Meiryo UI" panose="020B0604030504040204" pitchFamily="50" charset="-128"/>
                </a:rPr>
                <a:t>The front surface of the lens element is coated with a protective fluorine compound that is water- and oil- repellant. The lens surface is easier to wipe clean and is less vulnerable to the damaging effects of dirt, dust, moisture and fingerprints.</a:t>
              </a:r>
              <a:endParaRPr lang="en-US" altLang="ja-JP" sz="1050" b="1" dirty="0">
                <a:latin typeface="Meiryo UI" panose="020B0604030504040204" pitchFamily="50" charset="-128"/>
                <a:ea typeface="Meiryo UI" panose="020B0604030504040204" pitchFamily="50" charset="-128"/>
              </a:endParaRPr>
            </a:p>
          </p:txBody>
        </p:sp>
      </p:grpSp>
      <p:sp>
        <p:nvSpPr>
          <p:cNvPr id="36" name="四角形: 角を丸くする 35">
            <a:extLst>
              <a:ext uri="{FF2B5EF4-FFF2-40B4-BE49-F238E27FC236}">
                <a16:creationId xmlns:a16="http://schemas.microsoft.com/office/drawing/2014/main" id="{F51DC931-6CC2-D08D-E4C5-8016972FF4E6}"/>
              </a:ext>
            </a:extLst>
          </p:cNvPr>
          <p:cNvSpPr/>
          <p:nvPr/>
        </p:nvSpPr>
        <p:spPr>
          <a:xfrm>
            <a:off x="6221967" y="4555301"/>
            <a:ext cx="6156303" cy="2323713"/>
          </a:xfrm>
          <a:prstGeom prst="roundRect">
            <a:avLst>
              <a:gd name="adj" fmla="val 6078"/>
            </a:avLst>
          </a:prstGeom>
          <a:solidFill>
            <a:schemeClr val="bg1"/>
          </a:solidFill>
          <a:ln w="9525">
            <a:solidFill>
              <a:srgbClr val="005BA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eiryo UI" panose="020B0604030504040204" pitchFamily="50" charset="-128"/>
              <a:ea typeface="Meiryo UI" panose="020B0604030504040204" pitchFamily="50" charset="-128"/>
            </a:endParaRPr>
          </a:p>
        </p:txBody>
      </p:sp>
      <p:sp>
        <p:nvSpPr>
          <p:cNvPr id="37" name="正方形/長方形 36">
            <a:extLst>
              <a:ext uri="{FF2B5EF4-FFF2-40B4-BE49-F238E27FC236}">
                <a16:creationId xmlns:a16="http://schemas.microsoft.com/office/drawing/2014/main" id="{985CA48D-BCED-BB6A-1A96-701EAAD329EC}"/>
              </a:ext>
            </a:extLst>
          </p:cNvPr>
          <p:cNvSpPr/>
          <p:nvPr/>
        </p:nvSpPr>
        <p:spPr>
          <a:xfrm>
            <a:off x="6324786" y="4560453"/>
            <a:ext cx="6053484" cy="2323713"/>
          </a:xfrm>
          <a:prstGeom prst="rect">
            <a:avLst/>
          </a:prstGeom>
        </p:spPr>
        <p:txBody>
          <a:bodyPr wrap="square">
            <a:spAutoFit/>
          </a:bodyPr>
          <a:lstStyle/>
          <a:p>
            <a:pPr defTabSz="907633" eaLnBrk="0" hangingPunct="0">
              <a:spcBef>
                <a:spcPts val="0"/>
              </a:spcBef>
              <a:defRPr/>
            </a:pPr>
            <a:r>
              <a:rPr lang="en-US" altLang="ja-JP" sz="2000" b="1" u="sng" dirty="0">
                <a:solidFill>
                  <a:srgbClr val="0000FF"/>
                </a:solidFill>
                <a:latin typeface="Meiryo UI" panose="020B0604030504040204" pitchFamily="50" charset="-128"/>
                <a:ea typeface="Meiryo UI" panose="020B0604030504040204" pitchFamily="50" charset="-128"/>
              </a:rPr>
              <a:t>Developed based on the specifications</a:t>
            </a:r>
          </a:p>
          <a:p>
            <a:pPr defTabSz="907633" eaLnBrk="0" hangingPunct="0">
              <a:spcBef>
                <a:spcPts val="0"/>
              </a:spcBef>
              <a:defRPr/>
            </a:pPr>
            <a:r>
              <a:rPr lang="en-US" altLang="ja-JP" sz="2000" b="1" u="sng" dirty="0">
                <a:solidFill>
                  <a:srgbClr val="0000FF"/>
                </a:solidFill>
                <a:latin typeface="Meiryo UI" panose="020B0604030504040204" pitchFamily="50" charset="-128"/>
                <a:ea typeface="Meiryo UI" panose="020B0604030504040204" pitchFamily="50" charset="-128"/>
              </a:rPr>
              <a:t>of E-mount</a:t>
            </a:r>
          </a:p>
          <a:p>
            <a:r>
              <a:rPr lang="en-US" altLang="ja-JP" sz="1050" dirty="0">
                <a:latin typeface="Meiryo UI" panose="020B0604030504040204" pitchFamily="50" charset="-128"/>
                <a:ea typeface="Meiryo UI" panose="020B0604030504040204" pitchFamily="50" charset="-128"/>
              </a:rPr>
              <a:t>This product is developed, manufactured and sold based on the specifications of E-mount disclosed under license agreement with Sony Corporation.</a:t>
            </a:r>
            <a:r>
              <a:rPr lang="ja-JP" altLang="en-US" sz="1050" dirty="0">
                <a:latin typeface="Meiryo UI" panose="020B0604030504040204" pitchFamily="50" charset="-128"/>
                <a:ea typeface="Meiryo UI" panose="020B0604030504040204" pitchFamily="50" charset="-128"/>
              </a:rPr>
              <a:t> </a:t>
            </a:r>
            <a:endParaRPr lang="en-US" altLang="ja-JP" sz="1050" dirty="0">
              <a:latin typeface="Meiryo UI" panose="020B0604030504040204" pitchFamily="50" charset="-128"/>
              <a:ea typeface="Meiryo UI" panose="020B0604030504040204" pitchFamily="50" charset="-128"/>
            </a:endParaRPr>
          </a:p>
          <a:p>
            <a:r>
              <a:rPr lang="en-US" altLang="ja-JP" sz="1050" dirty="0">
                <a:latin typeface="Meiryo UI" panose="020B0604030504040204" pitchFamily="50" charset="-128"/>
                <a:ea typeface="Meiryo UI" panose="020B0604030504040204" pitchFamily="50" charset="-128"/>
              </a:rPr>
              <a:t>It is compatible with many of the advanced features that are specific to Sony mirrorless cameras.</a:t>
            </a:r>
          </a:p>
          <a:p>
            <a:endParaRPr lang="en-US" altLang="ja-JP" sz="1050" dirty="0">
              <a:latin typeface="Meiryo UI" panose="020B0604030504040204" pitchFamily="50" charset="-128"/>
              <a:ea typeface="Meiryo UI" panose="020B0604030504040204" pitchFamily="50" charset="-128"/>
            </a:endParaRPr>
          </a:p>
          <a:p>
            <a:r>
              <a:rPr lang="en-US" altLang="ja-JP" sz="1050" dirty="0">
                <a:latin typeface="Meiryo UI" panose="020B0604030504040204" pitchFamily="50" charset="-128"/>
                <a:ea typeface="Meiryo UI" panose="020B0604030504040204" pitchFamily="50" charset="-128"/>
              </a:rPr>
              <a:t>-</a:t>
            </a:r>
            <a:r>
              <a:rPr lang="ja-JP" altLang="en-US" sz="1050" dirty="0">
                <a:latin typeface="Meiryo UI" panose="020B0604030504040204" pitchFamily="50" charset="-128"/>
                <a:ea typeface="Meiryo UI" panose="020B0604030504040204" pitchFamily="50" charset="-128"/>
              </a:rPr>
              <a:t> </a:t>
            </a:r>
            <a:r>
              <a:rPr lang="en-US" altLang="ja-JP" sz="1050" dirty="0">
                <a:latin typeface="Meiryo UI" panose="020B0604030504040204" pitchFamily="50" charset="-128"/>
                <a:ea typeface="Meiryo UI" panose="020B0604030504040204" pitchFamily="50" charset="-128"/>
              </a:rPr>
              <a:t>Eye AF</a:t>
            </a:r>
            <a:endParaRPr lang="en-US" altLang="ja-JP" sz="1050" strike="sngStrike" dirty="0">
              <a:solidFill>
                <a:srgbClr val="FF0000"/>
              </a:solidFill>
              <a:latin typeface="Meiryo UI" panose="020B0604030504040204" pitchFamily="50" charset="-128"/>
              <a:ea typeface="Meiryo UI" panose="020B0604030504040204" pitchFamily="50" charset="-128"/>
            </a:endParaRPr>
          </a:p>
          <a:p>
            <a:r>
              <a:rPr lang="en-US" altLang="ja-JP" sz="1050" dirty="0">
                <a:latin typeface="Meiryo UI" panose="020B0604030504040204" pitchFamily="50" charset="-128"/>
                <a:ea typeface="Meiryo UI" panose="020B0604030504040204" pitchFamily="50" charset="-128"/>
              </a:rPr>
              <a:t>- Fast-Hybrid AF</a:t>
            </a:r>
            <a:endParaRPr lang="en-US" altLang="ja-JP" sz="1050" strike="sngStrike" dirty="0">
              <a:solidFill>
                <a:srgbClr val="FF0000"/>
              </a:solidFill>
              <a:latin typeface="Meiryo UI" panose="020B0604030504040204" pitchFamily="50" charset="-128"/>
              <a:ea typeface="Meiryo UI" panose="020B0604030504040204" pitchFamily="50" charset="-128"/>
            </a:endParaRPr>
          </a:p>
          <a:p>
            <a:r>
              <a:rPr lang="en-US" altLang="ja-JP" sz="1050" dirty="0">
                <a:latin typeface="Meiryo UI" panose="020B0604030504040204" pitchFamily="50" charset="-128"/>
                <a:ea typeface="Meiryo UI" panose="020B0604030504040204" pitchFamily="50" charset="-128"/>
              </a:rPr>
              <a:t>- In-camera lens correction (shading, chromatic aberration, distortion)</a:t>
            </a:r>
          </a:p>
          <a:p>
            <a:r>
              <a:rPr lang="en-US" altLang="ja-JP" sz="1050" dirty="0">
                <a:latin typeface="Meiryo UI" panose="020B0604030504040204" pitchFamily="50" charset="-128"/>
                <a:ea typeface="Meiryo UI" panose="020B0604030504040204" pitchFamily="50" charset="-128"/>
              </a:rPr>
              <a:t>- Direct Manual Focus (DMF)</a:t>
            </a:r>
          </a:p>
          <a:p>
            <a:r>
              <a:rPr lang="en-US" altLang="ja-JP" sz="1050" dirty="0">
                <a:latin typeface="Meiryo UI" panose="020B0604030504040204" pitchFamily="50" charset="-128"/>
                <a:ea typeface="Meiryo UI" panose="020B0604030504040204" pitchFamily="50" charset="-128"/>
              </a:rPr>
              <a:t>- AF Assist</a:t>
            </a:r>
            <a:endParaRPr lang="ja-JP" altLang="en-US" sz="1050" dirty="0">
              <a:latin typeface="Meiryo UI" panose="020B0604030504040204" pitchFamily="50" charset="-128"/>
              <a:ea typeface="Meiryo UI" panose="020B0604030504040204" pitchFamily="50" charset="-128"/>
            </a:endParaRPr>
          </a:p>
        </p:txBody>
      </p:sp>
      <p:pic>
        <p:nvPicPr>
          <p:cNvPr id="2" name="図 1">
            <a:extLst>
              <a:ext uri="{FF2B5EF4-FFF2-40B4-BE49-F238E27FC236}">
                <a16:creationId xmlns:a16="http://schemas.microsoft.com/office/drawing/2014/main" id="{4A0CD93D-6AAD-4C9B-6EED-AE79CF30D759}"/>
              </a:ext>
            </a:extLst>
          </p:cNvPr>
          <p:cNvPicPr>
            <a:picLocks noChangeAspect="1"/>
          </p:cNvPicPr>
          <p:nvPr/>
        </p:nvPicPr>
        <p:blipFill rotWithShape="1">
          <a:blip r:embed="rId3"/>
          <a:srcRect l="3118" t="37255" r="74991" b="24349"/>
          <a:stretch/>
        </p:blipFill>
        <p:spPr>
          <a:xfrm>
            <a:off x="10769161" y="3399098"/>
            <a:ext cx="1389968" cy="837483"/>
          </a:xfrm>
          <a:prstGeom prst="rect">
            <a:avLst/>
          </a:prstGeom>
        </p:spPr>
      </p:pic>
      <p:pic>
        <p:nvPicPr>
          <p:cNvPr id="4" name="図 3">
            <a:extLst>
              <a:ext uri="{FF2B5EF4-FFF2-40B4-BE49-F238E27FC236}">
                <a16:creationId xmlns:a16="http://schemas.microsoft.com/office/drawing/2014/main" id="{861283FE-0F3B-9CB5-E866-EEB7F1D31659}"/>
              </a:ext>
            </a:extLst>
          </p:cNvPr>
          <p:cNvPicPr>
            <a:picLocks noChangeAspect="1"/>
          </p:cNvPicPr>
          <p:nvPr/>
        </p:nvPicPr>
        <p:blipFill>
          <a:blip r:embed="rId4"/>
          <a:stretch>
            <a:fillRect/>
          </a:stretch>
        </p:blipFill>
        <p:spPr>
          <a:xfrm>
            <a:off x="10374414" y="1960731"/>
            <a:ext cx="1554767" cy="1050261"/>
          </a:xfrm>
          <a:prstGeom prst="rect">
            <a:avLst/>
          </a:prstGeom>
        </p:spPr>
      </p:pic>
    </p:spTree>
    <p:extLst>
      <p:ext uri="{BB962C8B-B14F-4D97-AF65-F5344CB8AC3E}">
        <p14:creationId xmlns:p14="http://schemas.microsoft.com/office/powerpoint/2010/main" val="4170740740"/>
      </p:ext>
    </p:extLst>
  </p:cSld>
  <p:clrMapOvr>
    <a:masterClrMapping/>
  </p:clrMapOvr>
</p:sld>
</file>

<file path=ppt/theme/theme1.xml><?xml version="1.0" encoding="utf-8"?>
<a:theme xmlns:a="http://schemas.openxmlformats.org/drawingml/2006/main" name="標準デザイン">
  <a:themeElements>
    <a:clrScheme name="Office 2007-20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標準デザイン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標準デザイン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標準デザイン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標準デザイン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標準デザイン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標準デザイン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標準デザイン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標準デザイン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標準デザイン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標準デザイン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標準デザイン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標準デザイン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デザインの設定">
  <a:themeElements>
    <a:clrScheme name="デザインの設定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デザインの設定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デザインの設定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デザインの設定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デザインの設定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デザインの設定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デザインの設定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デザインの設定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デザインの設定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デザインの設定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デザインの設定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デザインの設定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デザインの設定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標準デザイン">
  <a:themeElements>
    <a:clrScheme name="標準デザイン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標準デザイン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標準デザイン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標準デザイン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標準デザイン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標準デザイン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標準デザイン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標準デザイン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標準デザイン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標準デザイン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標準デザイン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標準デザイン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標準デザイン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tamron_PPTtemplate_jp_201225.pptx" id="{F75B4C7B-0F78-48BB-9DD8-B78842AEE987}" vid="{F39CF5B4-001A-4E17-B5E9-0767133E21CE}"/>
    </a:ext>
  </a:extLst>
</a:theme>
</file>

<file path=ppt/theme/theme4.xml><?xml version="1.0" encoding="utf-8"?>
<a:theme xmlns:a="http://schemas.openxmlformats.org/drawingml/2006/main" name="Office ​​テーマ">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游ゴシック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游ゴシック"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39403</TotalTime>
  <Words>3072</Words>
  <Application>Microsoft Office PowerPoint</Application>
  <PresentationFormat>ユーザー設定</PresentationFormat>
  <Paragraphs>354</Paragraphs>
  <Slides>22</Slides>
  <Notes>19</Notes>
  <HiddenSlides>0</HiddenSlides>
  <MMClips>0</MMClips>
  <ScaleCrop>false</ScaleCrop>
  <HeadingPairs>
    <vt:vector size="6" baseType="variant">
      <vt:variant>
        <vt:lpstr>使用されているフォント</vt:lpstr>
      </vt:variant>
      <vt:variant>
        <vt:i4>9</vt:i4>
      </vt:variant>
      <vt:variant>
        <vt:lpstr>テーマ</vt:lpstr>
      </vt:variant>
      <vt:variant>
        <vt:i4>3</vt:i4>
      </vt:variant>
      <vt:variant>
        <vt:lpstr>スライド タイトル</vt:lpstr>
      </vt:variant>
      <vt:variant>
        <vt:i4>22</vt:i4>
      </vt:variant>
    </vt:vector>
  </HeadingPairs>
  <TitlesOfParts>
    <vt:vector size="34" baseType="lpstr">
      <vt:lpstr>Meiryo UI</vt:lpstr>
      <vt:lpstr>ＭＳ ゴシック</vt:lpstr>
      <vt:lpstr>Noto Sans JP</vt:lpstr>
      <vt:lpstr>メイリオ</vt:lpstr>
      <vt:lpstr>游ゴシック Light</vt:lpstr>
      <vt:lpstr>Arial</vt:lpstr>
      <vt:lpstr>Palatino Linotype</vt:lpstr>
      <vt:lpstr>Segoe UI</vt:lpstr>
      <vt:lpstr>Segoe UI Symbol</vt:lpstr>
      <vt:lpstr>標準デザイン</vt:lpstr>
      <vt:lpstr>デザインの設定</vt:lpstr>
      <vt:lpstr>1_標準デザイン</vt:lpstr>
      <vt:lpstr>50-300mm F/4.5-6.3 Di III VC VXD  for Sony full-frame mirrorless</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EOF</vt:lpstr>
      <vt:lpstr>Appendix</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vector>
  </TitlesOfParts>
  <Company>株式会社タムロン</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 28pt</dc:title>
  <dc:creator>Udagawa Kyoko / 宇田川 恭子</dc:creator>
  <cp:lastModifiedBy>Mami Okuda</cp:lastModifiedBy>
  <cp:revision>643</cp:revision>
  <cp:lastPrinted>2023-07-04T08:07:00Z</cp:lastPrinted>
  <dcterms:created xsi:type="dcterms:W3CDTF">2003-09-19T13:38:43Z</dcterms:created>
  <dcterms:modified xsi:type="dcterms:W3CDTF">2024-05-16T04:55:06Z</dcterms:modified>
</cp:coreProperties>
</file>